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77" r:id="rId4"/>
    <p:sldId id="260" r:id="rId5"/>
    <p:sldId id="262" r:id="rId6"/>
    <p:sldId id="263" r:id="rId7"/>
    <p:sldId id="269" r:id="rId8"/>
    <p:sldId id="270" r:id="rId9"/>
    <p:sldId id="271" r:id="rId10"/>
    <p:sldId id="272" r:id="rId11"/>
    <p:sldId id="273" r:id="rId12"/>
    <p:sldId id="274" r:id="rId13"/>
    <p:sldId id="259" r:id="rId14"/>
    <p:sldId id="258" r:id="rId15"/>
    <p:sldId id="267" r:id="rId16"/>
    <p:sldId id="268" r:id="rId17"/>
    <p:sldId id="275" r:id="rId18"/>
    <p:sldId id="276" r:id="rId19"/>
  </p:sldIdLst>
  <p:sldSz cx="9144000" cy="6858000" type="screen4x3"/>
  <p:notesSz cx="6797675" cy="987425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083ED0-C004-4F83-B9A1-0C2DB2702EAA}" type="doc">
      <dgm:prSet loTypeId="urn:microsoft.com/office/officeart/2005/8/layout/chevron2" loCatId="list" qsTypeId="urn:microsoft.com/office/officeart/2005/8/quickstyle/simple3" qsCatId="simple" csTypeId="urn:microsoft.com/office/officeart/2005/8/colors/colorful4" csCatId="colorful" phldr="1"/>
      <dgm:spPr/>
      <dgm:t>
        <a:bodyPr/>
        <a:lstStyle/>
        <a:p>
          <a:endParaRPr lang="ru-RU"/>
        </a:p>
      </dgm:t>
    </dgm:pt>
    <dgm:pt modelId="{74EDC65B-B41D-435E-B145-0933EFBA56CA}">
      <dgm:prSet phldrT="[Текст]" custT="1"/>
      <dgm:spPr/>
      <dgm:t>
        <a:bodyPr/>
        <a:lstStyle/>
        <a:p>
          <a:r>
            <a:rPr lang="kk-KZ" sz="1600" dirty="0" smtClean="0">
              <a:latin typeface="Times New Roman" pitchFamily="18" charset="0"/>
              <a:cs typeface="Times New Roman" pitchFamily="18" charset="0"/>
            </a:rPr>
            <a:t>1</a:t>
          </a:r>
          <a:endParaRPr lang="ru-RU" sz="1600" dirty="0">
            <a:latin typeface="Times New Roman" pitchFamily="18" charset="0"/>
            <a:cs typeface="Times New Roman" pitchFamily="18" charset="0"/>
          </a:endParaRPr>
        </a:p>
      </dgm:t>
    </dgm:pt>
    <dgm:pt modelId="{FD413A02-8836-4AA3-BBC9-8A2B515FB43B}" type="parTrans" cxnId="{9A222CF8-6D02-42E0-BEBD-3F639D0A9F7E}">
      <dgm:prSet/>
      <dgm:spPr/>
      <dgm:t>
        <a:bodyPr/>
        <a:lstStyle/>
        <a:p>
          <a:endParaRPr lang="ru-RU"/>
        </a:p>
      </dgm:t>
    </dgm:pt>
    <dgm:pt modelId="{A2B9DBB5-A7CA-4C75-8592-929F25F30B08}" type="sibTrans" cxnId="{9A222CF8-6D02-42E0-BEBD-3F639D0A9F7E}">
      <dgm:prSet/>
      <dgm:spPr/>
      <dgm:t>
        <a:bodyPr/>
        <a:lstStyle/>
        <a:p>
          <a:endParaRPr lang="ru-RU"/>
        </a:p>
      </dgm:t>
    </dgm:pt>
    <dgm:pt modelId="{CDBD3B55-B5F6-4E6D-9822-F8C87097AF09}">
      <dgm:prSet phldrT="[Текст]" custT="1"/>
      <dgm:spPr/>
      <dgm:t>
        <a:bodyPr/>
        <a:lstStyle/>
        <a:p>
          <a:r>
            <a:rPr lang="ru-RU" sz="1600" dirty="0" err="1" smtClean="0">
              <a:latin typeface="Times New Roman" pitchFamily="18" charset="0"/>
              <a:cs typeface="Times New Roman" pitchFamily="18" charset="0"/>
            </a:rPr>
            <a:t>Орталық жиіліктегі</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ырғақтар, ол</a:t>
          </a:r>
          <a:r>
            <a:rPr lang="ru-RU" sz="1600" dirty="0" smtClean="0">
              <a:latin typeface="Times New Roman" pitchFamily="18" charset="0"/>
              <a:cs typeface="Times New Roman" pitchFamily="18" charset="0"/>
            </a:rPr>
            <a:t> 30 минут пен 28 </a:t>
          </a:r>
          <a:r>
            <a:rPr lang="ru-RU" sz="1600" dirty="0" err="1" smtClean="0">
              <a:latin typeface="Times New Roman" pitchFamily="18" charset="0"/>
              <a:cs typeface="Times New Roman" pitchFamily="18" charset="0"/>
            </a:rPr>
            <a:t>сағаттың арасы</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оның ішінде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ультрадиандық </a:t>
          </a:r>
          <a:r>
            <a:rPr lang="ru-RU" sz="1600" dirty="0" smtClean="0">
              <a:latin typeface="Times New Roman" pitchFamily="18" charset="0"/>
              <a:cs typeface="Times New Roman" pitchFamily="18" charset="0"/>
            </a:rPr>
            <a:t>– 20 </a:t>
          </a:r>
          <a:r>
            <a:rPr lang="ru-RU" sz="1600" dirty="0" err="1" smtClean="0">
              <a:latin typeface="Times New Roman" pitchFamily="18" charset="0"/>
              <a:cs typeface="Times New Roman" pitchFamily="18" charset="0"/>
            </a:rPr>
            <a:t>сағатқа дейінгі</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58E0AD48-EBE2-4792-8119-FECB8903C355}" type="parTrans" cxnId="{85C40B2A-A47C-47E1-8743-CDE81569B31F}">
      <dgm:prSet/>
      <dgm:spPr/>
      <dgm:t>
        <a:bodyPr/>
        <a:lstStyle/>
        <a:p>
          <a:endParaRPr lang="ru-RU"/>
        </a:p>
      </dgm:t>
    </dgm:pt>
    <dgm:pt modelId="{8153E25A-0FD9-417E-9B5C-CF9BFE62DF84}" type="sibTrans" cxnId="{85C40B2A-A47C-47E1-8743-CDE81569B31F}">
      <dgm:prSet/>
      <dgm:spPr/>
      <dgm:t>
        <a:bodyPr/>
        <a:lstStyle/>
        <a:p>
          <a:endParaRPr lang="ru-RU"/>
        </a:p>
      </dgm:t>
    </dgm:pt>
    <dgm:pt modelId="{F84D53B1-5F2A-41FD-B1BB-D5FA42FEA4A5}">
      <dgm:prSet phldrT="[Текст]" custT="1"/>
      <dgm:spPr/>
      <dgm:t>
        <a:bodyPr/>
        <a:lstStyle/>
        <a:p>
          <a:r>
            <a:rPr lang="kk-KZ" sz="1600" dirty="0" smtClean="0">
              <a:latin typeface="Times New Roman" pitchFamily="18" charset="0"/>
              <a:cs typeface="Times New Roman" pitchFamily="18" charset="0"/>
            </a:rPr>
            <a:t>2</a:t>
          </a:r>
          <a:endParaRPr lang="ru-RU" sz="1600" dirty="0">
            <a:latin typeface="Times New Roman" pitchFamily="18" charset="0"/>
            <a:cs typeface="Times New Roman" pitchFamily="18" charset="0"/>
          </a:endParaRPr>
        </a:p>
      </dgm:t>
    </dgm:pt>
    <dgm:pt modelId="{19DFEBF2-544D-4486-8B53-23AD7ABCC2F6}" type="parTrans" cxnId="{ADE54DCB-C730-47A3-815C-06C6E35DE6C8}">
      <dgm:prSet/>
      <dgm:spPr/>
      <dgm:t>
        <a:bodyPr/>
        <a:lstStyle/>
        <a:p>
          <a:endParaRPr lang="ru-RU"/>
        </a:p>
      </dgm:t>
    </dgm:pt>
    <dgm:pt modelId="{74388C70-BB99-4411-848F-7B0A74C9C7C7}" type="sibTrans" cxnId="{ADE54DCB-C730-47A3-815C-06C6E35DE6C8}">
      <dgm:prSet/>
      <dgm:spPr/>
      <dgm:t>
        <a:bodyPr/>
        <a:lstStyle/>
        <a:p>
          <a:endParaRPr lang="ru-RU"/>
        </a:p>
      </dgm:t>
    </dgm:pt>
    <dgm:pt modelId="{1F7A6FE9-7ED9-4FA4-9792-F784EA188AC4}">
      <dgm:prSet phldrT="[Текст]" custT="1"/>
      <dgm:spPr/>
      <dgm:t>
        <a:bodyPr/>
        <a:lstStyle/>
        <a:p>
          <a:r>
            <a:rPr lang="ru-RU" sz="1600" dirty="0" err="1" smtClean="0">
              <a:latin typeface="Times New Roman" pitchFamily="18" charset="0"/>
              <a:cs typeface="Times New Roman" pitchFamily="18" charset="0"/>
            </a:rPr>
            <a:t>Циркадалық</a:t>
          </a:r>
          <a:r>
            <a:rPr lang="ru-RU" sz="1600"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a:t>
          </a:r>
          <a:r>
            <a:rPr lang="kk-KZ" sz="1600" dirty="0" smtClean="0">
              <a:latin typeface="Times New Roman" pitchFamily="18" charset="0"/>
              <a:cs typeface="Times New Roman" pitchFamily="18" charset="0"/>
            </a:rPr>
            <a:t>цтркадиандық</a:t>
          </a:r>
          <a:r>
            <a:rPr lang="en-US" sz="1600" dirty="0" smtClean="0">
              <a:latin typeface="Times New Roman" pitchFamily="18" charset="0"/>
              <a:cs typeface="Times New Roman" pitchFamily="18" charset="0"/>
            </a:rPr>
            <a:t>)</a:t>
          </a:r>
          <a:r>
            <a:rPr lang="ru-RU" sz="1600" dirty="0" smtClean="0">
              <a:latin typeface="Times New Roman" pitchFamily="18" charset="0"/>
              <a:cs typeface="Times New Roman" pitchFamily="18" charset="0"/>
            </a:rPr>
            <a:t> 20- 28 </a:t>
          </a:r>
          <a:r>
            <a:rPr lang="ru-RU" sz="1600" dirty="0" err="1" smtClean="0">
              <a:latin typeface="Times New Roman" pitchFamily="18" charset="0"/>
              <a:cs typeface="Times New Roman" pitchFamily="18" charset="0"/>
            </a:rPr>
            <a:t>сағат аралығындағы ырғақтар</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441A54C4-512C-46A4-A94F-C00FB1FA00C0}" type="parTrans" cxnId="{9B7AF507-A458-46BE-AC66-12203A8DC6D8}">
      <dgm:prSet/>
      <dgm:spPr/>
      <dgm:t>
        <a:bodyPr/>
        <a:lstStyle/>
        <a:p>
          <a:endParaRPr lang="ru-RU"/>
        </a:p>
      </dgm:t>
    </dgm:pt>
    <dgm:pt modelId="{0BBD85A6-1C3A-4396-B539-97D182F544B2}" type="sibTrans" cxnId="{9B7AF507-A458-46BE-AC66-12203A8DC6D8}">
      <dgm:prSet/>
      <dgm:spPr/>
      <dgm:t>
        <a:bodyPr/>
        <a:lstStyle/>
        <a:p>
          <a:endParaRPr lang="ru-RU"/>
        </a:p>
      </dgm:t>
    </dgm:pt>
    <dgm:pt modelId="{637366D7-F86C-4E18-89AA-50FC5F376483}">
      <dgm:prSet phldrT="[Текст]" custT="1"/>
      <dgm:spPr/>
      <dgm:t>
        <a:bodyPr/>
        <a:lstStyle/>
        <a:p>
          <a:r>
            <a:rPr lang="kk-KZ" sz="1600" dirty="0" smtClean="0">
              <a:latin typeface="Times New Roman" pitchFamily="18" charset="0"/>
              <a:cs typeface="Times New Roman" pitchFamily="18" charset="0"/>
            </a:rPr>
            <a:t>3</a:t>
          </a:r>
          <a:endParaRPr lang="ru-RU" sz="1600" dirty="0">
            <a:latin typeface="Times New Roman" pitchFamily="18" charset="0"/>
            <a:cs typeface="Times New Roman" pitchFamily="18" charset="0"/>
          </a:endParaRPr>
        </a:p>
      </dgm:t>
    </dgm:pt>
    <dgm:pt modelId="{7E986EFC-F98F-4F73-BCB3-232F4588B8C7}" type="parTrans" cxnId="{4E941740-3CDA-42BF-8271-A4FF5CDA9097}">
      <dgm:prSet/>
      <dgm:spPr/>
      <dgm:t>
        <a:bodyPr/>
        <a:lstStyle/>
        <a:p>
          <a:endParaRPr lang="ru-RU"/>
        </a:p>
      </dgm:t>
    </dgm:pt>
    <dgm:pt modelId="{A61CA2B4-1C61-4DC0-8D20-8906C5C0D1A4}" type="sibTrans" cxnId="{4E941740-3CDA-42BF-8271-A4FF5CDA9097}">
      <dgm:prSet/>
      <dgm:spPr/>
      <dgm:t>
        <a:bodyPr/>
        <a:lstStyle/>
        <a:p>
          <a:endParaRPr lang="ru-RU"/>
        </a:p>
      </dgm:t>
    </dgm:pt>
    <dgm:pt modelId="{9070179F-4A8C-473B-8B11-5B2FAD9BB2E5}">
      <dgm:prSet phldrT="[Текст]" custT="1"/>
      <dgm:spPr/>
      <dgm:t>
        <a:bodyPr/>
        <a:lstStyle/>
        <a:p>
          <a:r>
            <a:rPr lang="kk-KZ" sz="1600" dirty="0" smtClean="0">
              <a:latin typeface="Times New Roman" pitchFamily="18" charset="0"/>
              <a:cs typeface="Times New Roman" pitchFamily="18" charset="0"/>
            </a:rPr>
            <a:t>Мезоырғақтар 28 сағаттан жоғары уақыттағы ырғақтар;</a:t>
          </a:r>
          <a:endParaRPr lang="ru-RU" sz="1600" dirty="0">
            <a:latin typeface="Times New Roman" pitchFamily="18" charset="0"/>
            <a:cs typeface="Times New Roman" pitchFamily="18" charset="0"/>
          </a:endParaRPr>
        </a:p>
      </dgm:t>
    </dgm:pt>
    <dgm:pt modelId="{E9566175-49C4-4454-9B15-4A603E3B1E5D}" type="parTrans" cxnId="{843CF023-4F0D-4666-9E01-883A9F5916E8}">
      <dgm:prSet/>
      <dgm:spPr/>
      <dgm:t>
        <a:bodyPr/>
        <a:lstStyle/>
        <a:p>
          <a:endParaRPr lang="ru-RU"/>
        </a:p>
      </dgm:t>
    </dgm:pt>
    <dgm:pt modelId="{5D4AD074-3F08-48D7-BEF3-602FC92FECA0}" type="sibTrans" cxnId="{843CF023-4F0D-4666-9E01-883A9F5916E8}">
      <dgm:prSet/>
      <dgm:spPr/>
      <dgm:t>
        <a:bodyPr/>
        <a:lstStyle/>
        <a:p>
          <a:endParaRPr lang="ru-RU"/>
        </a:p>
      </dgm:t>
    </dgm:pt>
    <dgm:pt modelId="{2F0362C4-D691-49DF-A863-D83322B5F6BC}">
      <dgm:prSet custT="1"/>
      <dgm:spPr/>
      <dgm:t>
        <a:bodyPr/>
        <a:lstStyle/>
        <a:p>
          <a:r>
            <a:rPr lang="kk-KZ" sz="1600" dirty="0" smtClean="0">
              <a:latin typeface="Times New Roman" pitchFamily="18" charset="0"/>
              <a:cs typeface="Times New Roman" pitchFamily="18" charset="0"/>
            </a:rPr>
            <a:t>4</a:t>
          </a:r>
          <a:endParaRPr lang="ru-RU" sz="1600" dirty="0">
            <a:latin typeface="Times New Roman" pitchFamily="18" charset="0"/>
            <a:cs typeface="Times New Roman" pitchFamily="18" charset="0"/>
          </a:endParaRPr>
        </a:p>
      </dgm:t>
    </dgm:pt>
    <dgm:pt modelId="{06C783EC-EBB8-4180-AECB-D0B556F1B9B1}" type="parTrans" cxnId="{EFBF5181-1E4B-4EF7-980A-F78B9DEB85E8}">
      <dgm:prSet/>
      <dgm:spPr/>
      <dgm:t>
        <a:bodyPr/>
        <a:lstStyle/>
        <a:p>
          <a:endParaRPr lang="ru-RU"/>
        </a:p>
      </dgm:t>
    </dgm:pt>
    <dgm:pt modelId="{DC311589-540B-46D9-ACF2-2472EB7F1F62}" type="sibTrans" cxnId="{EFBF5181-1E4B-4EF7-980A-F78B9DEB85E8}">
      <dgm:prSet/>
      <dgm:spPr/>
      <dgm:t>
        <a:bodyPr/>
        <a:lstStyle/>
        <a:p>
          <a:endParaRPr lang="ru-RU"/>
        </a:p>
      </dgm:t>
    </dgm:pt>
    <dgm:pt modelId="{A541BD01-EA9A-43FF-88DD-20836E29BFB2}">
      <dgm:prSet custT="1"/>
      <dgm:spPr/>
      <dgm:t>
        <a:bodyPr/>
        <a:lstStyle/>
        <a:p>
          <a:r>
            <a:rPr lang="kk-KZ" sz="1600" dirty="0" smtClean="0">
              <a:latin typeface="Times New Roman" pitchFamily="18" charset="0"/>
              <a:cs typeface="Times New Roman" pitchFamily="18" charset="0"/>
            </a:rPr>
            <a:t>5</a:t>
          </a:r>
          <a:endParaRPr lang="ru-RU" sz="1600" dirty="0">
            <a:latin typeface="Times New Roman" pitchFamily="18" charset="0"/>
            <a:cs typeface="Times New Roman" pitchFamily="18" charset="0"/>
          </a:endParaRPr>
        </a:p>
      </dgm:t>
    </dgm:pt>
    <dgm:pt modelId="{CA7127AA-3FFE-4934-A9CC-FB7F4FC5543B}" type="parTrans" cxnId="{B20524C1-BCB8-406B-AB54-AF106D1269C9}">
      <dgm:prSet/>
      <dgm:spPr/>
      <dgm:t>
        <a:bodyPr/>
        <a:lstStyle/>
        <a:p>
          <a:endParaRPr lang="ru-RU"/>
        </a:p>
      </dgm:t>
    </dgm:pt>
    <dgm:pt modelId="{EBFBAAC5-72D3-4284-8B2A-117340BD895B}" type="sibTrans" cxnId="{B20524C1-BCB8-406B-AB54-AF106D1269C9}">
      <dgm:prSet/>
      <dgm:spPr/>
      <dgm:t>
        <a:bodyPr/>
        <a:lstStyle/>
        <a:p>
          <a:endParaRPr lang="ru-RU"/>
        </a:p>
      </dgm:t>
    </dgm:pt>
    <dgm:pt modelId="{74107549-2705-4D07-9BCD-DE5310B2FDEF}">
      <dgm:prSet custT="1"/>
      <dgm:spPr/>
      <dgm:t>
        <a:bodyPr/>
        <a:lstStyle/>
        <a:p>
          <a:r>
            <a:rPr lang="ru-RU" sz="1600" dirty="0" err="1" smtClean="0">
              <a:latin typeface="Times New Roman" pitchFamily="18" charset="0"/>
              <a:cs typeface="Times New Roman" pitchFamily="18" charset="0"/>
            </a:rPr>
            <a:t>Макроырғақтар кезеңдері </a:t>
          </a:r>
          <a:r>
            <a:rPr lang="ru-RU" sz="1600" dirty="0" smtClean="0">
              <a:latin typeface="Times New Roman" pitchFamily="18" charset="0"/>
              <a:cs typeface="Times New Roman" pitchFamily="18" charset="0"/>
            </a:rPr>
            <a:t>20 </a:t>
          </a:r>
          <a:r>
            <a:rPr lang="ru-RU" sz="1600" dirty="0" err="1" smtClean="0">
              <a:latin typeface="Times New Roman" pitchFamily="18" charset="0"/>
              <a:cs typeface="Times New Roman" pitchFamily="18" charset="0"/>
            </a:rPr>
            <a:t>күннен </a:t>
          </a:r>
          <a:r>
            <a:rPr lang="ru-RU" sz="1600" dirty="0" smtClean="0">
              <a:latin typeface="Times New Roman" pitchFamily="18" charset="0"/>
              <a:cs typeface="Times New Roman" pitchFamily="18" charset="0"/>
            </a:rPr>
            <a:t>1 </a:t>
          </a:r>
          <a:r>
            <a:rPr lang="ru-RU" sz="1600" dirty="0" err="1" smtClean="0">
              <a:latin typeface="Times New Roman" pitchFamily="18" charset="0"/>
              <a:cs typeface="Times New Roman" pitchFamily="18" charset="0"/>
            </a:rPr>
            <a:t>жылға дейін</a:t>
          </a:r>
          <a:r>
            <a:rPr lang="ru-RU" sz="1600" dirty="0" smtClean="0">
              <a:latin typeface="Times New Roman" pitchFamily="18" charset="0"/>
              <a:cs typeface="Times New Roman" pitchFamily="18" charset="0"/>
            </a:rPr>
            <a:t>. </a:t>
          </a:r>
          <a:endParaRPr lang="ru-RU" sz="1600" dirty="0">
            <a:latin typeface="Times New Roman" pitchFamily="18" charset="0"/>
            <a:cs typeface="Times New Roman" pitchFamily="18" charset="0"/>
          </a:endParaRPr>
        </a:p>
      </dgm:t>
    </dgm:pt>
    <dgm:pt modelId="{873ED247-0D65-4E1F-A427-ED659DBE46FA}" type="parTrans" cxnId="{AB706953-3325-4411-BFA3-2028326DCFD1}">
      <dgm:prSet/>
      <dgm:spPr/>
      <dgm:t>
        <a:bodyPr/>
        <a:lstStyle/>
        <a:p>
          <a:endParaRPr lang="ru-RU"/>
        </a:p>
      </dgm:t>
    </dgm:pt>
    <dgm:pt modelId="{391B08F9-2E07-49E1-9DD9-15BEB6E15C2F}" type="sibTrans" cxnId="{AB706953-3325-4411-BFA3-2028326DCFD1}">
      <dgm:prSet/>
      <dgm:spPr/>
      <dgm:t>
        <a:bodyPr/>
        <a:lstStyle/>
        <a:p>
          <a:endParaRPr lang="ru-RU"/>
        </a:p>
      </dgm:t>
    </dgm:pt>
    <dgm:pt modelId="{5F5769B6-AB20-4490-88E7-994644F66C6C}">
      <dgm:prSet custT="1"/>
      <dgm:spPr/>
      <dgm:t>
        <a:bodyPr/>
        <a:lstStyle/>
        <a:p>
          <a:r>
            <a:rPr lang="ru-RU" sz="1600" dirty="0" err="1" smtClean="0">
              <a:latin typeface="Times New Roman" pitchFamily="18" charset="0"/>
              <a:cs typeface="Times New Roman" pitchFamily="18" charset="0"/>
            </a:rPr>
            <a:t>Мегаырғақтар, әсері баяу</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ырғақ, кезеңдері ондаған немесе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бірнеше</a:t>
          </a: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ондаған жылдарға созылады</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dgm:t>
    </dgm:pt>
    <dgm:pt modelId="{C8B36995-5812-4D95-952D-BA0004DC24F4}" type="parTrans" cxnId="{F483143C-9660-4688-9ED1-F45FE62C3E22}">
      <dgm:prSet/>
      <dgm:spPr/>
      <dgm:t>
        <a:bodyPr/>
        <a:lstStyle/>
        <a:p>
          <a:endParaRPr lang="ru-RU"/>
        </a:p>
      </dgm:t>
    </dgm:pt>
    <dgm:pt modelId="{A67CBAED-8132-4583-ACCD-B65B60226B35}" type="sibTrans" cxnId="{F483143C-9660-4688-9ED1-F45FE62C3E22}">
      <dgm:prSet/>
      <dgm:spPr/>
      <dgm:t>
        <a:bodyPr/>
        <a:lstStyle/>
        <a:p>
          <a:endParaRPr lang="ru-RU"/>
        </a:p>
      </dgm:t>
    </dgm:pt>
    <dgm:pt modelId="{0803BBE0-C6F1-4491-82FE-C4673D3671A6}" type="pres">
      <dgm:prSet presAssocID="{69083ED0-C004-4F83-B9A1-0C2DB2702EAA}" presName="linearFlow" presStyleCnt="0">
        <dgm:presLayoutVars>
          <dgm:dir/>
          <dgm:animLvl val="lvl"/>
          <dgm:resizeHandles val="exact"/>
        </dgm:presLayoutVars>
      </dgm:prSet>
      <dgm:spPr/>
      <dgm:t>
        <a:bodyPr/>
        <a:lstStyle/>
        <a:p>
          <a:endParaRPr lang="ru-RU"/>
        </a:p>
      </dgm:t>
    </dgm:pt>
    <dgm:pt modelId="{CADB09FD-3482-447B-99C8-E04E2037CE3C}" type="pres">
      <dgm:prSet presAssocID="{74EDC65B-B41D-435E-B145-0933EFBA56CA}" presName="composite" presStyleCnt="0"/>
      <dgm:spPr/>
    </dgm:pt>
    <dgm:pt modelId="{F18090A0-9066-4869-8D4C-CE11001BCC55}" type="pres">
      <dgm:prSet presAssocID="{74EDC65B-B41D-435E-B145-0933EFBA56CA}" presName="parentText" presStyleLbl="alignNode1" presStyleIdx="0" presStyleCnt="5">
        <dgm:presLayoutVars>
          <dgm:chMax val="1"/>
          <dgm:bulletEnabled val="1"/>
        </dgm:presLayoutVars>
      </dgm:prSet>
      <dgm:spPr/>
      <dgm:t>
        <a:bodyPr/>
        <a:lstStyle/>
        <a:p>
          <a:endParaRPr lang="ru-RU"/>
        </a:p>
      </dgm:t>
    </dgm:pt>
    <dgm:pt modelId="{093459C7-003A-41CC-B7EC-F30EFE7DCBE8}" type="pres">
      <dgm:prSet presAssocID="{74EDC65B-B41D-435E-B145-0933EFBA56CA}" presName="descendantText" presStyleLbl="alignAcc1" presStyleIdx="0" presStyleCnt="5">
        <dgm:presLayoutVars>
          <dgm:bulletEnabled val="1"/>
        </dgm:presLayoutVars>
      </dgm:prSet>
      <dgm:spPr/>
      <dgm:t>
        <a:bodyPr/>
        <a:lstStyle/>
        <a:p>
          <a:endParaRPr lang="ru-RU"/>
        </a:p>
      </dgm:t>
    </dgm:pt>
    <dgm:pt modelId="{7A062443-8FE2-4665-928A-B3E08786C906}" type="pres">
      <dgm:prSet presAssocID="{A2B9DBB5-A7CA-4C75-8592-929F25F30B08}" presName="sp" presStyleCnt="0"/>
      <dgm:spPr/>
    </dgm:pt>
    <dgm:pt modelId="{9D2D825B-2D11-4574-BC8E-321E8CC09BB8}" type="pres">
      <dgm:prSet presAssocID="{F84D53B1-5F2A-41FD-B1BB-D5FA42FEA4A5}" presName="composite" presStyleCnt="0"/>
      <dgm:spPr/>
    </dgm:pt>
    <dgm:pt modelId="{AC49E7D6-D40C-4AFF-8C6E-A78D9CB5335B}" type="pres">
      <dgm:prSet presAssocID="{F84D53B1-5F2A-41FD-B1BB-D5FA42FEA4A5}" presName="parentText" presStyleLbl="alignNode1" presStyleIdx="1" presStyleCnt="5">
        <dgm:presLayoutVars>
          <dgm:chMax val="1"/>
          <dgm:bulletEnabled val="1"/>
        </dgm:presLayoutVars>
      </dgm:prSet>
      <dgm:spPr/>
      <dgm:t>
        <a:bodyPr/>
        <a:lstStyle/>
        <a:p>
          <a:endParaRPr lang="ru-RU"/>
        </a:p>
      </dgm:t>
    </dgm:pt>
    <dgm:pt modelId="{ED4754B3-8661-416B-A869-C43B25E7D585}" type="pres">
      <dgm:prSet presAssocID="{F84D53B1-5F2A-41FD-B1BB-D5FA42FEA4A5}" presName="descendantText" presStyleLbl="alignAcc1" presStyleIdx="1" presStyleCnt="5">
        <dgm:presLayoutVars>
          <dgm:bulletEnabled val="1"/>
        </dgm:presLayoutVars>
      </dgm:prSet>
      <dgm:spPr/>
      <dgm:t>
        <a:bodyPr/>
        <a:lstStyle/>
        <a:p>
          <a:endParaRPr lang="ru-RU"/>
        </a:p>
      </dgm:t>
    </dgm:pt>
    <dgm:pt modelId="{3FC324B8-0079-4DF8-8FE3-0C6CF6C9D7E8}" type="pres">
      <dgm:prSet presAssocID="{74388C70-BB99-4411-848F-7B0A74C9C7C7}" presName="sp" presStyleCnt="0"/>
      <dgm:spPr/>
    </dgm:pt>
    <dgm:pt modelId="{4D6A9D78-E724-4D8A-B2D9-DF79F2066092}" type="pres">
      <dgm:prSet presAssocID="{637366D7-F86C-4E18-89AA-50FC5F376483}" presName="composite" presStyleCnt="0"/>
      <dgm:spPr/>
    </dgm:pt>
    <dgm:pt modelId="{B30E89B9-5565-4884-BB26-205F88F89AE9}" type="pres">
      <dgm:prSet presAssocID="{637366D7-F86C-4E18-89AA-50FC5F376483}" presName="parentText" presStyleLbl="alignNode1" presStyleIdx="2" presStyleCnt="5">
        <dgm:presLayoutVars>
          <dgm:chMax val="1"/>
          <dgm:bulletEnabled val="1"/>
        </dgm:presLayoutVars>
      </dgm:prSet>
      <dgm:spPr/>
      <dgm:t>
        <a:bodyPr/>
        <a:lstStyle/>
        <a:p>
          <a:endParaRPr lang="ru-RU"/>
        </a:p>
      </dgm:t>
    </dgm:pt>
    <dgm:pt modelId="{5325409D-428F-44CB-85DE-81C85DDE8272}" type="pres">
      <dgm:prSet presAssocID="{637366D7-F86C-4E18-89AA-50FC5F376483}" presName="descendantText" presStyleLbl="alignAcc1" presStyleIdx="2" presStyleCnt="5">
        <dgm:presLayoutVars>
          <dgm:bulletEnabled val="1"/>
        </dgm:presLayoutVars>
      </dgm:prSet>
      <dgm:spPr/>
      <dgm:t>
        <a:bodyPr/>
        <a:lstStyle/>
        <a:p>
          <a:endParaRPr lang="ru-RU"/>
        </a:p>
      </dgm:t>
    </dgm:pt>
    <dgm:pt modelId="{B636E3F8-E819-4F04-BBCA-9F67B49A2EAF}" type="pres">
      <dgm:prSet presAssocID="{A61CA2B4-1C61-4DC0-8D20-8906C5C0D1A4}" presName="sp" presStyleCnt="0"/>
      <dgm:spPr/>
    </dgm:pt>
    <dgm:pt modelId="{03210653-A301-4FB4-A1E5-A1AB9E6F05EC}" type="pres">
      <dgm:prSet presAssocID="{2F0362C4-D691-49DF-A863-D83322B5F6BC}" presName="composite" presStyleCnt="0"/>
      <dgm:spPr/>
    </dgm:pt>
    <dgm:pt modelId="{19E3C999-14FF-4B65-AE05-FE93A9874F67}" type="pres">
      <dgm:prSet presAssocID="{2F0362C4-D691-49DF-A863-D83322B5F6BC}" presName="parentText" presStyleLbl="alignNode1" presStyleIdx="3" presStyleCnt="5">
        <dgm:presLayoutVars>
          <dgm:chMax val="1"/>
          <dgm:bulletEnabled val="1"/>
        </dgm:presLayoutVars>
      </dgm:prSet>
      <dgm:spPr/>
      <dgm:t>
        <a:bodyPr/>
        <a:lstStyle/>
        <a:p>
          <a:endParaRPr lang="ru-RU"/>
        </a:p>
      </dgm:t>
    </dgm:pt>
    <dgm:pt modelId="{AEA44CAF-801F-4BEF-AD72-FA9318850FFC}" type="pres">
      <dgm:prSet presAssocID="{2F0362C4-D691-49DF-A863-D83322B5F6BC}" presName="descendantText" presStyleLbl="alignAcc1" presStyleIdx="3" presStyleCnt="5">
        <dgm:presLayoutVars>
          <dgm:bulletEnabled val="1"/>
        </dgm:presLayoutVars>
      </dgm:prSet>
      <dgm:spPr/>
      <dgm:t>
        <a:bodyPr/>
        <a:lstStyle/>
        <a:p>
          <a:endParaRPr lang="ru-RU"/>
        </a:p>
      </dgm:t>
    </dgm:pt>
    <dgm:pt modelId="{F2F4746B-8C0E-47EB-882D-4C73A714FF61}" type="pres">
      <dgm:prSet presAssocID="{DC311589-540B-46D9-ACF2-2472EB7F1F62}" presName="sp" presStyleCnt="0"/>
      <dgm:spPr/>
    </dgm:pt>
    <dgm:pt modelId="{BFEE01A9-E8AA-49EF-9263-14416753AD19}" type="pres">
      <dgm:prSet presAssocID="{A541BD01-EA9A-43FF-88DD-20836E29BFB2}" presName="composite" presStyleCnt="0"/>
      <dgm:spPr/>
    </dgm:pt>
    <dgm:pt modelId="{74E2702C-8B05-4A7C-BDD7-72DDA08CC373}" type="pres">
      <dgm:prSet presAssocID="{A541BD01-EA9A-43FF-88DD-20836E29BFB2}" presName="parentText" presStyleLbl="alignNode1" presStyleIdx="4" presStyleCnt="5">
        <dgm:presLayoutVars>
          <dgm:chMax val="1"/>
          <dgm:bulletEnabled val="1"/>
        </dgm:presLayoutVars>
      </dgm:prSet>
      <dgm:spPr/>
      <dgm:t>
        <a:bodyPr/>
        <a:lstStyle/>
        <a:p>
          <a:endParaRPr lang="ru-RU"/>
        </a:p>
      </dgm:t>
    </dgm:pt>
    <dgm:pt modelId="{C7D42AD6-B87D-483E-A69E-BFD4E2E93A50}" type="pres">
      <dgm:prSet presAssocID="{A541BD01-EA9A-43FF-88DD-20836E29BFB2}" presName="descendantText" presStyleLbl="alignAcc1" presStyleIdx="4" presStyleCnt="5">
        <dgm:presLayoutVars>
          <dgm:bulletEnabled val="1"/>
        </dgm:presLayoutVars>
      </dgm:prSet>
      <dgm:spPr/>
      <dgm:t>
        <a:bodyPr/>
        <a:lstStyle/>
        <a:p>
          <a:endParaRPr lang="ru-RU"/>
        </a:p>
      </dgm:t>
    </dgm:pt>
  </dgm:ptLst>
  <dgm:cxnLst>
    <dgm:cxn modelId="{0B93BD5F-937A-4AF8-9F73-C32D2B60D8E1}" type="presOf" srcId="{F84D53B1-5F2A-41FD-B1BB-D5FA42FEA4A5}" destId="{AC49E7D6-D40C-4AFF-8C6E-A78D9CB5335B}" srcOrd="0" destOrd="0" presId="urn:microsoft.com/office/officeart/2005/8/layout/chevron2"/>
    <dgm:cxn modelId="{455DA654-214A-4DCF-AC23-0FA5A4E179B2}" type="presOf" srcId="{5F5769B6-AB20-4490-88E7-994644F66C6C}" destId="{C7D42AD6-B87D-483E-A69E-BFD4E2E93A50}" srcOrd="0" destOrd="0" presId="urn:microsoft.com/office/officeart/2005/8/layout/chevron2"/>
    <dgm:cxn modelId="{499206BC-BBF8-4A6B-96CD-CB7CCFF3A954}" type="presOf" srcId="{637366D7-F86C-4E18-89AA-50FC5F376483}" destId="{B30E89B9-5565-4884-BB26-205F88F89AE9}" srcOrd="0" destOrd="0" presId="urn:microsoft.com/office/officeart/2005/8/layout/chevron2"/>
    <dgm:cxn modelId="{F0DED936-57DE-40AF-B8BE-5E9FE9F8EF9D}" type="presOf" srcId="{2F0362C4-D691-49DF-A863-D83322B5F6BC}" destId="{19E3C999-14FF-4B65-AE05-FE93A9874F67}" srcOrd="0" destOrd="0" presId="urn:microsoft.com/office/officeart/2005/8/layout/chevron2"/>
    <dgm:cxn modelId="{B20524C1-BCB8-406B-AB54-AF106D1269C9}" srcId="{69083ED0-C004-4F83-B9A1-0C2DB2702EAA}" destId="{A541BD01-EA9A-43FF-88DD-20836E29BFB2}" srcOrd="4" destOrd="0" parTransId="{CA7127AA-3FFE-4934-A9CC-FB7F4FC5543B}" sibTransId="{EBFBAAC5-72D3-4284-8B2A-117340BD895B}"/>
    <dgm:cxn modelId="{9A222CF8-6D02-42E0-BEBD-3F639D0A9F7E}" srcId="{69083ED0-C004-4F83-B9A1-0C2DB2702EAA}" destId="{74EDC65B-B41D-435E-B145-0933EFBA56CA}" srcOrd="0" destOrd="0" parTransId="{FD413A02-8836-4AA3-BBC9-8A2B515FB43B}" sibTransId="{A2B9DBB5-A7CA-4C75-8592-929F25F30B08}"/>
    <dgm:cxn modelId="{6F03819B-2FF9-4F14-A360-7F0C2BE67D8D}" type="presOf" srcId="{69083ED0-C004-4F83-B9A1-0C2DB2702EAA}" destId="{0803BBE0-C6F1-4491-82FE-C4673D3671A6}" srcOrd="0" destOrd="0" presId="urn:microsoft.com/office/officeart/2005/8/layout/chevron2"/>
    <dgm:cxn modelId="{ADE54DCB-C730-47A3-815C-06C6E35DE6C8}" srcId="{69083ED0-C004-4F83-B9A1-0C2DB2702EAA}" destId="{F84D53B1-5F2A-41FD-B1BB-D5FA42FEA4A5}" srcOrd="1" destOrd="0" parTransId="{19DFEBF2-544D-4486-8B53-23AD7ABCC2F6}" sibTransId="{74388C70-BB99-4411-848F-7B0A74C9C7C7}"/>
    <dgm:cxn modelId="{F483143C-9660-4688-9ED1-F45FE62C3E22}" srcId="{A541BD01-EA9A-43FF-88DD-20836E29BFB2}" destId="{5F5769B6-AB20-4490-88E7-994644F66C6C}" srcOrd="0" destOrd="0" parTransId="{C8B36995-5812-4D95-952D-BA0004DC24F4}" sibTransId="{A67CBAED-8132-4583-ACCD-B65B60226B35}"/>
    <dgm:cxn modelId="{9B7AF507-A458-46BE-AC66-12203A8DC6D8}" srcId="{F84D53B1-5F2A-41FD-B1BB-D5FA42FEA4A5}" destId="{1F7A6FE9-7ED9-4FA4-9792-F784EA188AC4}" srcOrd="0" destOrd="0" parTransId="{441A54C4-512C-46A4-A94F-C00FB1FA00C0}" sibTransId="{0BBD85A6-1C3A-4396-B539-97D182F544B2}"/>
    <dgm:cxn modelId="{C63FCFD9-AA48-407E-8D59-382D0274EDDB}" type="presOf" srcId="{A541BD01-EA9A-43FF-88DD-20836E29BFB2}" destId="{74E2702C-8B05-4A7C-BDD7-72DDA08CC373}" srcOrd="0" destOrd="0" presId="urn:microsoft.com/office/officeart/2005/8/layout/chevron2"/>
    <dgm:cxn modelId="{45E5310B-9532-4E2F-B6B3-88BE23218730}" type="presOf" srcId="{1F7A6FE9-7ED9-4FA4-9792-F784EA188AC4}" destId="{ED4754B3-8661-416B-A869-C43B25E7D585}" srcOrd="0" destOrd="0" presId="urn:microsoft.com/office/officeart/2005/8/layout/chevron2"/>
    <dgm:cxn modelId="{331FD960-A5FF-4648-A23A-188767C870BB}" type="presOf" srcId="{74EDC65B-B41D-435E-B145-0933EFBA56CA}" destId="{F18090A0-9066-4869-8D4C-CE11001BCC55}" srcOrd="0" destOrd="0" presId="urn:microsoft.com/office/officeart/2005/8/layout/chevron2"/>
    <dgm:cxn modelId="{EFBF5181-1E4B-4EF7-980A-F78B9DEB85E8}" srcId="{69083ED0-C004-4F83-B9A1-0C2DB2702EAA}" destId="{2F0362C4-D691-49DF-A863-D83322B5F6BC}" srcOrd="3" destOrd="0" parTransId="{06C783EC-EBB8-4180-AECB-D0B556F1B9B1}" sibTransId="{DC311589-540B-46D9-ACF2-2472EB7F1F62}"/>
    <dgm:cxn modelId="{AB706953-3325-4411-BFA3-2028326DCFD1}" srcId="{2F0362C4-D691-49DF-A863-D83322B5F6BC}" destId="{74107549-2705-4D07-9BCD-DE5310B2FDEF}" srcOrd="0" destOrd="0" parTransId="{873ED247-0D65-4E1F-A427-ED659DBE46FA}" sibTransId="{391B08F9-2E07-49E1-9DD9-15BEB6E15C2F}"/>
    <dgm:cxn modelId="{843CF023-4F0D-4666-9E01-883A9F5916E8}" srcId="{637366D7-F86C-4E18-89AA-50FC5F376483}" destId="{9070179F-4A8C-473B-8B11-5B2FAD9BB2E5}" srcOrd="0" destOrd="0" parTransId="{E9566175-49C4-4454-9B15-4A603E3B1E5D}" sibTransId="{5D4AD074-3F08-48D7-BEF3-602FC92FECA0}"/>
    <dgm:cxn modelId="{4E941740-3CDA-42BF-8271-A4FF5CDA9097}" srcId="{69083ED0-C004-4F83-B9A1-0C2DB2702EAA}" destId="{637366D7-F86C-4E18-89AA-50FC5F376483}" srcOrd="2" destOrd="0" parTransId="{7E986EFC-F98F-4F73-BCB3-232F4588B8C7}" sibTransId="{A61CA2B4-1C61-4DC0-8D20-8906C5C0D1A4}"/>
    <dgm:cxn modelId="{4D8ED7A5-18F6-40E2-9EF5-D94CCBB0E30F}" type="presOf" srcId="{9070179F-4A8C-473B-8B11-5B2FAD9BB2E5}" destId="{5325409D-428F-44CB-85DE-81C85DDE8272}" srcOrd="0" destOrd="0" presId="urn:microsoft.com/office/officeart/2005/8/layout/chevron2"/>
    <dgm:cxn modelId="{5F266DD9-9E16-44A5-BF46-C606BE8780A1}" type="presOf" srcId="{74107549-2705-4D07-9BCD-DE5310B2FDEF}" destId="{AEA44CAF-801F-4BEF-AD72-FA9318850FFC}" srcOrd="0" destOrd="0" presId="urn:microsoft.com/office/officeart/2005/8/layout/chevron2"/>
    <dgm:cxn modelId="{5C24BF19-4887-410B-AB48-EBCE796B0C3F}" type="presOf" srcId="{CDBD3B55-B5F6-4E6D-9822-F8C87097AF09}" destId="{093459C7-003A-41CC-B7EC-F30EFE7DCBE8}" srcOrd="0" destOrd="0" presId="urn:microsoft.com/office/officeart/2005/8/layout/chevron2"/>
    <dgm:cxn modelId="{85C40B2A-A47C-47E1-8743-CDE81569B31F}" srcId="{74EDC65B-B41D-435E-B145-0933EFBA56CA}" destId="{CDBD3B55-B5F6-4E6D-9822-F8C87097AF09}" srcOrd="0" destOrd="0" parTransId="{58E0AD48-EBE2-4792-8119-FECB8903C355}" sibTransId="{8153E25A-0FD9-417E-9B5C-CF9BFE62DF84}"/>
    <dgm:cxn modelId="{B4F5B5DE-42EF-4729-A40C-2EB4FF60E066}" type="presParOf" srcId="{0803BBE0-C6F1-4491-82FE-C4673D3671A6}" destId="{CADB09FD-3482-447B-99C8-E04E2037CE3C}" srcOrd="0" destOrd="0" presId="urn:microsoft.com/office/officeart/2005/8/layout/chevron2"/>
    <dgm:cxn modelId="{724F8A54-A679-44B8-8990-63299EF87D82}" type="presParOf" srcId="{CADB09FD-3482-447B-99C8-E04E2037CE3C}" destId="{F18090A0-9066-4869-8D4C-CE11001BCC55}" srcOrd="0" destOrd="0" presId="urn:microsoft.com/office/officeart/2005/8/layout/chevron2"/>
    <dgm:cxn modelId="{E80C86CC-DCC2-4938-BA7D-AC0C0EA146B2}" type="presParOf" srcId="{CADB09FD-3482-447B-99C8-E04E2037CE3C}" destId="{093459C7-003A-41CC-B7EC-F30EFE7DCBE8}" srcOrd="1" destOrd="0" presId="urn:microsoft.com/office/officeart/2005/8/layout/chevron2"/>
    <dgm:cxn modelId="{FEF058AB-9C16-4BB9-AE93-2EE6402EC863}" type="presParOf" srcId="{0803BBE0-C6F1-4491-82FE-C4673D3671A6}" destId="{7A062443-8FE2-4665-928A-B3E08786C906}" srcOrd="1" destOrd="0" presId="urn:microsoft.com/office/officeart/2005/8/layout/chevron2"/>
    <dgm:cxn modelId="{6E893F3E-C468-47EC-8D7D-B3602B1C30CB}" type="presParOf" srcId="{0803BBE0-C6F1-4491-82FE-C4673D3671A6}" destId="{9D2D825B-2D11-4574-BC8E-321E8CC09BB8}" srcOrd="2" destOrd="0" presId="urn:microsoft.com/office/officeart/2005/8/layout/chevron2"/>
    <dgm:cxn modelId="{C8A0725C-A981-4BDC-82A5-E846A232E0E7}" type="presParOf" srcId="{9D2D825B-2D11-4574-BC8E-321E8CC09BB8}" destId="{AC49E7D6-D40C-4AFF-8C6E-A78D9CB5335B}" srcOrd="0" destOrd="0" presId="urn:microsoft.com/office/officeart/2005/8/layout/chevron2"/>
    <dgm:cxn modelId="{1C6465D7-47C8-4708-9441-8E3E65E18639}" type="presParOf" srcId="{9D2D825B-2D11-4574-BC8E-321E8CC09BB8}" destId="{ED4754B3-8661-416B-A869-C43B25E7D585}" srcOrd="1" destOrd="0" presId="urn:microsoft.com/office/officeart/2005/8/layout/chevron2"/>
    <dgm:cxn modelId="{10DF93D5-30AD-4FC1-90B3-4E4348023815}" type="presParOf" srcId="{0803BBE0-C6F1-4491-82FE-C4673D3671A6}" destId="{3FC324B8-0079-4DF8-8FE3-0C6CF6C9D7E8}" srcOrd="3" destOrd="0" presId="urn:microsoft.com/office/officeart/2005/8/layout/chevron2"/>
    <dgm:cxn modelId="{27749514-24E4-4FB0-BA63-1F8B3627F4C0}" type="presParOf" srcId="{0803BBE0-C6F1-4491-82FE-C4673D3671A6}" destId="{4D6A9D78-E724-4D8A-B2D9-DF79F2066092}" srcOrd="4" destOrd="0" presId="urn:microsoft.com/office/officeart/2005/8/layout/chevron2"/>
    <dgm:cxn modelId="{D0555994-373F-4CD3-92EB-006E81810BF4}" type="presParOf" srcId="{4D6A9D78-E724-4D8A-B2D9-DF79F2066092}" destId="{B30E89B9-5565-4884-BB26-205F88F89AE9}" srcOrd="0" destOrd="0" presId="urn:microsoft.com/office/officeart/2005/8/layout/chevron2"/>
    <dgm:cxn modelId="{94F96885-CC29-4A5F-B1D3-71145B854DB0}" type="presParOf" srcId="{4D6A9D78-E724-4D8A-B2D9-DF79F2066092}" destId="{5325409D-428F-44CB-85DE-81C85DDE8272}" srcOrd="1" destOrd="0" presId="urn:microsoft.com/office/officeart/2005/8/layout/chevron2"/>
    <dgm:cxn modelId="{CBFECCA1-5849-4F99-920C-C4839BE4469F}" type="presParOf" srcId="{0803BBE0-C6F1-4491-82FE-C4673D3671A6}" destId="{B636E3F8-E819-4F04-BBCA-9F67B49A2EAF}" srcOrd="5" destOrd="0" presId="urn:microsoft.com/office/officeart/2005/8/layout/chevron2"/>
    <dgm:cxn modelId="{F5152254-231C-4E05-947E-1E9791E7BB8F}" type="presParOf" srcId="{0803BBE0-C6F1-4491-82FE-C4673D3671A6}" destId="{03210653-A301-4FB4-A1E5-A1AB9E6F05EC}" srcOrd="6" destOrd="0" presId="urn:microsoft.com/office/officeart/2005/8/layout/chevron2"/>
    <dgm:cxn modelId="{32562CC9-0B07-4D09-9948-FC557F5DF31F}" type="presParOf" srcId="{03210653-A301-4FB4-A1E5-A1AB9E6F05EC}" destId="{19E3C999-14FF-4B65-AE05-FE93A9874F67}" srcOrd="0" destOrd="0" presId="urn:microsoft.com/office/officeart/2005/8/layout/chevron2"/>
    <dgm:cxn modelId="{76141A52-9281-4997-9CB2-EBB9FA38CE5B}" type="presParOf" srcId="{03210653-A301-4FB4-A1E5-A1AB9E6F05EC}" destId="{AEA44CAF-801F-4BEF-AD72-FA9318850FFC}" srcOrd="1" destOrd="0" presId="urn:microsoft.com/office/officeart/2005/8/layout/chevron2"/>
    <dgm:cxn modelId="{8D39AEB4-C547-481F-8E6D-230282AF3299}" type="presParOf" srcId="{0803BBE0-C6F1-4491-82FE-C4673D3671A6}" destId="{F2F4746B-8C0E-47EB-882D-4C73A714FF61}" srcOrd="7" destOrd="0" presId="urn:microsoft.com/office/officeart/2005/8/layout/chevron2"/>
    <dgm:cxn modelId="{87B23E79-03DE-4350-BF47-FD92C9453D86}" type="presParOf" srcId="{0803BBE0-C6F1-4491-82FE-C4673D3671A6}" destId="{BFEE01A9-E8AA-49EF-9263-14416753AD19}" srcOrd="8" destOrd="0" presId="urn:microsoft.com/office/officeart/2005/8/layout/chevron2"/>
    <dgm:cxn modelId="{F2B982E5-C4F0-48E8-9E88-D19453A57037}" type="presParOf" srcId="{BFEE01A9-E8AA-49EF-9263-14416753AD19}" destId="{74E2702C-8B05-4A7C-BDD7-72DDA08CC373}" srcOrd="0" destOrd="0" presId="urn:microsoft.com/office/officeart/2005/8/layout/chevron2"/>
    <dgm:cxn modelId="{C0082066-D0A4-40EF-B053-4F79D555C9BE}" type="presParOf" srcId="{BFEE01A9-E8AA-49EF-9263-14416753AD19}" destId="{C7D42AD6-B87D-483E-A69E-BFD4E2E93A5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F57A61-35BC-4884-9956-2B33E1FBC292}" type="doc">
      <dgm:prSet loTypeId="urn:microsoft.com/office/officeart/2005/8/layout/hProcess9" loCatId="process" qsTypeId="urn:microsoft.com/office/officeart/2005/8/quickstyle/simple3" qsCatId="simple" csTypeId="urn:microsoft.com/office/officeart/2005/8/colors/colorful5" csCatId="colorful" phldr="1"/>
      <dgm:spPr/>
    </dgm:pt>
    <dgm:pt modelId="{AEA79FB5-D20C-4378-A08D-EECE953109F8}">
      <dgm:prSet phldrT="[Текст]" custT="1"/>
      <dgm:spPr/>
      <dgm:t>
        <a:bodyPr/>
        <a:lstStyle/>
        <a:p>
          <a:r>
            <a:rPr lang="kk-KZ" sz="2800" b="1" dirty="0" smtClean="0">
              <a:latin typeface="Times New Roman" pitchFamily="18" charset="0"/>
              <a:cs typeface="Times New Roman" pitchFamily="18" charset="0"/>
            </a:rPr>
            <a:t>1. К</a:t>
          </a:r>
          <a:r>
            <a:rPr lang="ru-RU" sz="2800" b="1" dirty="0" err="1" smtClean="0">
              <a:latin typeface="Times New Roman" pitchFamily="18" charset="0"/>
              <a:cs typeface="Times New Roman" pitchFamily="18" charset="0"/>
            </a:rPr>
            <a:t>летка-лық</a:t>
          </a:r>
          <a:endParaRPr lang="ru-RU" sz="2800" b="1" dirty="0">
            <a:latin typeface="Times New Roman" pitchFamily="18" charset="0"/>
            <a:cs typeface="Times New Roman" pitchFamily="18" charset="0"/>
          </a:endParaRPr>
        </a:p>
      </dgm:t>
    </dgm:pt>
    <dgm:pt modelId="{29CF0640-C853-4E1C-9355-FB4C3F06A689}" type="parTrans" cxnId="{FBE4D17F-A6EE-40E7-BD45-2B56B0FA94BA}">
      <dgm:prSet/>
      <dgm:spPr/>
      <dgm:t>
        <a:bodyPr/>
        <a:lstStyle/>
        <a:p>
          <a:endParaRPr lang="ru-RU"/>
        </a:p>
      </dgm:t>
    </dgm:pt>
    <dgm:pt modelId="{E8C5DC25-F874-4B34-A576-FF6F71099962}" type="sibTrans" cxnId="{FBE4D17F-A6EE-40E7-BD45-2B56B0FA94BA}">
      <dgm:prSet/>
      <dgm:spPr/>
      <dgm:t>
        <a:bodyPr/>
        <a:lstStyle/>
        <a:p>
          <a:endParaRPr lang="ru-RU"/>
        </a:p>
      </dgm:t>
    </dgm:pt>
    <dgm:pt modelId="{1184A62B-DAA6-4E0D-B9EE-B9B1D82B6C24}">
      <dgm:prSet phldrT="[Текст]" custT="1"/>
      <dgm:spPr/>
      <dgm:t>
        <a:bodyPr/>
        <a:lstStyle/>
        <a:p>
          <a:r>
            <a:rPr lang="kk-KZ" sz="2800" b="1" dirty="0" smtClean="0">
              <a:latin typeface="Times New Roman" pitchFamily="18" charset="0"/>
              <a:cs typeface="Times New Roman" pitchFamily="18" charset="0"/>
            </a:rPr>
            <a:t>2. Ағзалық </a:t>
          </a:r>
          <a:endParaRPr lang="ru-RU" sz="2800" b="1" dirty="0">
            <a:latin typeface="Times New Roman" pitchFamily="18" charset="0"/>
            <a:cs typeface="Times New Roman" pitchFamily="18" charset="0"/>
          </a:endParaRPr>
        </a:p>
      </dgm:t>
    </dgm:pt>
    <dgm:pt modelId="{DF216D22-47C4-4C96-9103-4366B5F67FF8}" type="parTrans" cxnId="{198C82C2-C67F-4E85-B2A6-D7E748C1F0D2}">
      <dgm:prSet/>
      <dgm:spPr/>
      <dgm:t>
        <a:bodyPr/>
        <a:lstStyle/>
        <a:p>
          <a:endParaRPr lang="ru-RU"/>
        </a:p>
      </dgm:t>
    </dgm:pt>
    <dgm:pt modelId="{793FDA0D-6697-4414-AAFB-EAD6EE01CDD8}" type="sibTrans" cxnId="{198C82C2-C67F-4E85-B2A6-D7E748C1F0D2}">
      <dgm:prSet/>
      <dgm:spPr/>
      <dgm:t>
        <a:bodyPr/>
        <a:lstStyle/>
        <a:p>
          <a:endParaRPr lang="ru-RU"/>
        </a:p>
      </dgm:t>
    </dgm:pt>
    <dgm:pt modelId="{AF7DC4BC-ADD1-417A-999F-1E4F1DB68CF7}">
      <dgm:prSet phldrT="[Текст]" custT="1"/>
      <dgm:spPr/>
      <dgm:t>
        <a:bodyPr/>
        <a:lstStyle/>
        <a:p>
          <a:r>
            <a:rPr lang="kk-KZ" sz="2800" b="1" dirty="0" smtClean="0">
              <a:latin typeface="Times New Roman" pitchFamily="18" charset="0"/>
              <a:cs typeface="Times New Roman" pitchFamily="18" charset="0"/>
            </a:rPr>
            <a:t>3. П</a:t>
          </a:r>
          <a:r>
            <a:rPr lang="ru-RU" sz="2800" b="1" dirty="0" err="1" smtClean="0">
              <a:latin typeface="Times New Roman" pitchFamily="18" charset="0"/>
              <a:cs typeface="Times New Roman" pitchFamily="18" charset="0"/>
            </a:rPr>
            <a:t>опуля-циялық</a:t>
          </a:r>
          <a:endParaRPr lang="ru-RU" sz="2800" b="1" dirty="0">
            <a:latin typeface="Times New Roman" pitchFamily="18" charset="0"/>
            <a:cs typeface="Times New Roman" pitchFamily="18" charset="0"/>
          </a:endParaRPr>
        </a:p>
      </dgm:t>
    </dgm:pt>
    <dgm:pt modelId="{106A0802-DF1E-41BE-9C09-1B4349C15192}" type="parTrans" cxnId="{54962021-65D0-43C2-B872-9AF321F35B3A}">
      <dgm:prSet/>
      <dgm:spPr/>
      <dgm:t>
        <a:bodyPr/>
        <a:lstStyle/>
        <a:p>
          <a:endParaRPr lang="ru-RU"/>
        </a:p>
      </dgm:t>
    </dgm:pt>
    <dgm:pt modelId="{1D77BCDD-87F3-4417-9402-465A41CC42A9}" type="sibTrans" cxnId="{54962021-65D0-43C2-B872-9AF321F35B3A}">
      <dgm:prSet/>
      <dgm:spPr/>
      <dgm:t>
        <a:bodyPr/>
        <a:lstStyle/>
        <a:p>
          <a:endParaRPr lang="ru-RU"/>
        </a:p>
      </dgm:t>
    </dgm:pt>
    <dgm:pt modelId="{5CF811FD-BD20-40EA-8253-4F5CC79514F5}" type="pres">
      <dgm:prSet presAssocID="{CAF57A61-35BC-4884-9956-2B33E1FBC292}" presName="CompostProcess" presStyleCnt="0">
        <dgm:presLayoutVars>
          <dgm:dir/>
          <dgm:resizeHandles val="exact"/>
        </dgm:presLayoutVars>
      </dgm:prSet>
      <dgm:spPr/>
    </dgm:pt>
    <dgm:pt modelId="{A93A0A3B-5B9F-47C3-B960-F986179911BF}" type="pres">
      <dgm:prSet presAssocID="{CAF57A61-35BC-4884-9956-2B33E1FBC292}" presName="arrow" presStyleLbl="bgShp" presStyleIdx="0" presStyleCnt="1"/>
      <dgm:spPr/>
    </dgm:pt>
    <dgm:pt modelId="{823F598B-B610-4E1A-A2C1-55DCBF53BDE5}" type="pres">
      <dgm:prSet presAssocID="{CAF57A61-35BC-4884-9956-2B33E1FBC292}" presName="linearProcess" presStyleCnt="0"/>
      <dgm:spPr/>
    </dgm:pt>
    <dgm:pt modelId="{5EA27B2C-FF74-4C7C-8DE8-FC1213DE9E86}" type="pres">
      <dgm:prSet presAssocID="{AEA79FB5-D20C-4378-A08D-EECE953109F8}" presName="textNode" presStyleLbl="node1" presStyleIdx="0" presStyleCnt="3">
        <dgm:presLayoutVars>
          <dgm:bulletEnabled val="1"/>
        </dgm:presLayoutVars>
      </dgm:prSet>
      <dgm:spPr/>
      <dgm:t>
        <a:bodyPr/>
        <a:lstStyle/>
        <a:p>
          <a:endParaRPr lang="ru-RU"/>
        </a:p>
      </dgm:t>
    </dgm:pt>
    <dgm:pt modelId="{94B678BA-51CB-4E98-87AC-D74BACB86502}" type="pres">
      <dgm:prSet presAssocID="{E8C5DC25-F874-4B34-A576-FF6F71099962}" presName="sibTrans" presStyleCnt="0"/>
      <dgm:spPr/>
    </dgm:pt>
    <dgm:pt modelId="{AE983CD9-7128-44B6-8970-FB4797F20289}" type="pres">
      <dgm:prSet presAssocID="{1184A62B-DAA6-4E0D-B9EE-B9B1D82B6C24}" presName="textNode" presStyleLbl="node1" presStyleIdx="1" presStyleCnt="3">
        <dgm:presLayoutVars>
          <dgm:bulletEnabled val="1"/>
        </dgm:presLayoutVars>
      </dgm:prSet>
      <dgm:spPr/>
      <dgm:t>
        <a:bodyPr/>
        <a:lstStyle/>
        <a:p>
          <a:endParaRPr lang="ru-RU"/>
        </a:p>
      </dgm:t>
    </dgm:pt>
    <dgm:pt modelId="{9081E32B-3128-41A2-8E49-DC9F50B9DBD6}" type="pres">
      <dgm:prSet presAssocID="{793FDA0D-6697-4414-AAFB-EAD6EE01CDD8}" presName="sibTrans" presStyleCnt="0"/>
      <dgm:spPr/>
    </dgm:pt>
    <dgm:pt modelId="{3095B7DE-D87D-460F-AFE2-7693AFF35C27}" type="pres">
      <dgm:prSet presAssocID="{AF7DC4BC-ADD1-417A-999F-1E4F1DB68CF7}" presName="textNode" presStyleLbl="node1" presStyleIdx="2" presStyleCnt="3">
        <dgm:presLayoutVars>
          <dgm:bulletEnabled val="1"/>
        </dgm:presLayoutVars>
      </dgm:prSet>
      <dgm:spPr/>
      <dgm:t>
        <a:bodyPr/>
        <a:lstStyle/>
        <a:p>
          <a:endParaRPr lang="ru-RU"/>
        </a:p>
      </dgm:t>
    </dgm:pt>
  </dgm:ptLst>
  <dgm:cxnLst>
    <dgm:cxn modelId="{FBE4D17F-A6EE-40E7-BD45-2B56B0FA94BA}" srcId="{CAF57A61-35BC-4884-9956-2B33E1FBC292}" destId="{AEA79FB5-D20C-4378-A08D-EECE953109F8}" srcOrd="0" destOrd="0" parTransId="{29CF0640-C853-4E1C-9355-FB4C3F06A689}" sibTransId="{E8C5DC25-F874-4B34-A576-FF6F71099962}"/>
    <dgm:cxn modelId="{B4403CEF-6F35-450C-ABEC-D93B6E6A615E}" type="presOf" srcId="{AF7DC4BC-ADD1-417A-999F-1E4F1DB68CF7}" destId="{3095B7DE-D87D-460F-AFE2-7693AFF35C27}" srcOrd="0" destOrd="0" presId="urn:microsoft.com/office/officeart/2005/8/layout/hProcess9"/>
    <dgm:cxn modelId="{198C82C2-C67F-4E85-B2A6-D7E748C1F0D2}" srcId="{CAF57A61-35BC-4884-9956-2B33E1FBC292}" destId="{1184A62B-DAA6-4E0D-B9EE-B9B1D82B6C24}" srcOrd="1" destOrd="0" parTransId="{DF216D22-47C4-4C96-9103-4366B5F67FF8}" sibTransId="{793FDA0D-6697-4414-AAFB-EAD6EE01CDD8}"/>
    <dgm:cxn modelId="{11F824B0-C522-46E5-9B34-408FBE7F7756}" type="presOf" srcId="{AEA79FB5-D20C-4378-A08D-EECE953109F8}" destId="{5EA27B2C-FF74-4C7C-8DE8-FC1213DE9E86}" srcOrd="0" destOrd="0" presId="urn:microsoft.com/office/officeart/2005/8/layout/hProcess9"/>
    <dgm:cxn modelId="{7AB6C548-7CBF-463D-A5ED-3504C4DB9B51}" type="presOf" srcId="{1184A62B-DAA6-4E0D-B9EE-B9B1D82B6C24}" destId="{AE983CD9-7128-44B6-8970-FB4797F20289}" srcOrd="0" destOrd="0" presId="urn:microsoft.com/office/officeart/2005/8/layout/hProcess9"/>
    <dgm:cxn modelId="{4CEFB301-9122-4503-96EE-DA25E71F7662}" type="presOf" srcId="{CAF57A61-35BC-4884-9956-2B33E1FBC292}" destId="{5CF811FD-BD20-40EA-8253-4F5CC79514F5}" srcOrd="0" destOrd="0" presId="urn:microsoft.com/office/officeart/2005/8/layout/hProcess9"/>
    <dgm:cxn modelId="{54962021-65D0-43C2-B872-9AF321F35B3A}" srcId="{CAF57A61-35BC-4884-9956-2B33E1FBC292}" destId="{AF7DC4BC-ADD1-417A-999F-1E4F1DB68CF7}" srcOrd="2" destOrd="0" parTransId="{106A0802-DF1E-41BE-9C09-1B4349C15192}" sibTransId="{1D77BCDD-87F3-4417-9402-465A41CC42A9}"/>
    <dgm:cxn modelId="{0AF1E171-8812-443C-9A8F-80739942F314}" type="presParOf" srcId="{5CF811FD-BD20-40EA-8253-4F5CC79514F5}" destId="{A93A0A3B-5B9F-47C3-B960-F986179911BF}" srcOrd="0" destOrd="0" presId="urn:microsoft.com/office/officeart/2005/8/layout/hProcess9"/>
    <dgm:cxn modelId="{E7ADCB83-931A-4B11-AFA0-8761F907AC9A}" type="presParOf" srcId="{5CF811FD-BD20-40EA-8253-4F5CC79514F5}" destId="{823F598B-B610-4E1A-A2C1-55DCBF53BDE5}" srcOrd="1" destOrd="0" presId="urn:microsoft.com/office/officeart/2005/8/layout/hProcess9"/>
    <dgm:cxn modelId="{A6AEFD7C-365D-4E21-930C-4747A25AFCF7}" type="presParOf" srcId="{823F598B-B610-4E1A-A2C1-55DCBF53BDE5}" destId="{5EA27B2C-FF74-4C7C-8DE8-FC1213DE9E86}" srcOrd="0" destOrd="0" presId="urn:microsoft.com/office/officeart/2005/8/layout/hProcess9"/>
    <dgm:cxn modelId="{020EFBBE-236D-44BD-BA1C-D2C9DE7AA009}" type="presParOf" srcId="{823F598B-B610-4E1A-A2C1-55DCBF53BDE5}" destId="{94B678BA-51CB-4E98-87AC-D74BACB86502}" srcOrd="1" destOrd="0" presId="urn:microsoft.com/office/officeart/2005/8/layout/hProcess9"/>
    <dgm:cxn modelId="{0FA003B1-70B0-4BF7-8546-CF280A615CD8}" type="presParOf" srcId="{823F598B-B610-4E1A-A2C1-55DCBF53BDE5}" destId="{AE983CD9-7128-44B6-8970-FB4797F20289}" srcOrd="2" destOrd="0" presId="urn:microsoft.com/office/officeart/2005/8/layout/hProcess9"/>
    <dgm:cxn modelId="{B37D404E-D3B1-4ED1-80CC-D285619608C4}" type="presParOf" srcId="{823F598B-B610-4E1A-A2C1-55DCBF53BDE5}" destId="{9081E32B-3128-41A2-8E49-DC9F50B9DBD6}" srcOrd="3" destOrd="0" presId="urn:microsoft.com/office/officeart/2005/8/layout/hProcess9"/>
    <dgm:cxn modelId="{6356DF4E-00A7-46B4-9D69-187C21CCDAB1}" type="presParOf" srcId="{823F598B-B610-4E1A-A2C1-55DCBF53BDE5}" destId="{3095B7DE-D87D-460F-AFE2-7693AFF35C27}"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3C23EA-EA5A-4C8B-9EE1-5341666BA2C2}"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ru-RU"/>
        </a:p>
      </dgm:t>
    </dgm:pt>
    <dgm:pt modelId="{9DA99844-44C3-4916-B4F5-E4BEB1BCB71D}">
      <dgm:prSet phldrT="[Текст]">
        <dgm:style>
          <a:lnRef idx="2">
            <a:schemeClr val="accent1"/>
          </a:lnRef>
          <a:fillRef idx="1">
            <a:schemeClr val="lt1"/>
          </a:fillRef>
          <a:effectRef idx="0">
            <a:schemeClr val="accent1"/>
          </a:effectRef>
          <a:fontRef idx="minor">
            <a:schemeClr val="dk1"/>
          </a:fontRef>
        </dgm:style>
      </dgm:prSet>
      <dgm:spPr/>
      <dgm:t>
        <a:bodyPr/>
        <a:lstStyle/>
        <a:p>
          <a:pPr algn="ctr"/>
          <a:r>
            <a:rPr lang="kk-KZ" b="1" dirty="0" smtClean="0">
              <a:latin typeface="Times New Roman" pitchFamily="18" charset="0"/>
              <a:cs typeface="Times New Roman" pitchFamily="18" charset="0"/>
            </a:rPr>
            <a:t>Экзогенді </a:t>
          </a:r>
          <a:r>
            <a:rPr lang="en-US" b="1"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сыртқы</a:t>
          </a:r>
          <a:r>
            <a:rPr lang="en-US"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ырғақтар.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тыныштық </a:t>
          </a:r>
          <a:r>
            <a:rPr lang="ru-RU" dirty="0" smtClean="0">
              <a:latin typeface="Times New Roman" pitchFamily="18" charset="0"/>
              <a:cs typeface="Times New Roman" pitchFamily="18" charset="0"/>
            </a:rPr>
            <a:t>пен </a:t>
          </a:r>
          <a:r>
            <a:rPr lang="ru-RU" dirty="0" err="1" smtClean="0">
              <a:latin typeface="Times New Roman" pitchFamily="18" charset="0"/>
              <a:cs typeface="Times New Roman" pitchFamily="18" charset="0"/>
            </a:rPr>
            <a:t>белсенділік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алмасудың жеделдеуі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баяулауы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ортаның өзгерістеріне сәйкес келетін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 ырғаққа жатқызады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dgm:t>
    </dgm:pt>
    <dgm:pt modelId="{6A7F68E1-23CA-45D3-96F8-D28DD37322DA}" type="parTrans" cxnId="{C71243C0-68D7-45BE-BAFA-D7F219A6EF7E}">
      <dgm:prSet/>
      <dgm:spPr/>
      <dgm:t>
        <a:bodyPr/>
        <a:lstStyle/>
        <a:p>
          <a:endParaRPr lang="ru-RU"/>
        </a:p>
      </dgm:t>
    </dgm:pt>
    <dgm:pt modelId="{0471B3C5-C830-4862-8976-56C2B16587F2}" type="sibTrans" cxnId="{C71243C0-68D7-45BE-BAFA-D7F219A6EF7E}">
      <dgm:prSet/>
      <dgm:spPr/>
      <dgm:t>
        <a:bodyPr/>
        <a:lstStyle/>
        <a:p>
          <a:endParaRPr lang="ru-RU"/>
        </a:p>
      </dgm:t>
    </dgm:pt>
    <dgm:pt modelId="{A3239DAD-D6AE-4E34-B406-7C6B7F3766BB}">
      <dgm:prSet phldrT="[Текст]">
        <dgm:style>
          <a:lnRef idx="2">
            <a:schemeClr val="accent3"/>
          </a:lnRef>
          <a:fillRef idx="1">
            <a:schemeClr val="lt1"/>
          </a:fillRef>
          <a:effectRef idx="0">
            <a:schemeClr val="accent3"/>
          </a:effectRef>
          <a:fontRef idx="minor">
            <a:schemeClr val="dk1"/>
          </a:fontRef>
        </dgm:style>
      </dgm:prSet>
      <dgm:spPr/>
      <dgm:t>
        <a:bodyPr/>
        <a:lstStyle/>
        <a:p>
          <a:pPr algn="ctr"/>
          <a:r>
            <a:rPr lang="kk-KZ" b="1" dirty="0" smtClean="0">
              <a:latin typeface="Times New Roman" pitchFamily="18" charset="0"/>
              <a:cs typeface="Times New Roman" pitchFamily="18" charset="0"/>
            </a:rPr>
            <a:t>Эндогенді </a:t>
          </a:r>
          <a:r>
            <a:rPr lang="en-US" b="1"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ішкі</a:t>
          </a:r>
          <a:r>
            <a:rPr lang="en-US" b="1" dirty="0" smtClean="0">
              <a:latin typeface="Times New Roman" pitchFamily="18" charset="0"/>
              <a:cs typeface="Times New Roman" pitchFamily="18" charset="0"/>
            </a:rPr>
            <a:t>) </a:t>
          </a:r>
          <a:r>
            <a:rPr lang="kk-KZ" b="1" dirty="0" smtClean="0">
              <a:latin typeface="Times New Roman" pitchFamily="18" charset="0"/>
              <a:cs typeface="Times New Roman" pitchFamily="18" charset="0"/>
            </a:rPr>
            <a:t>ырғақтар. </a:t>
          </a:r>
          <a:r>
            <a:rPr lang="kk-KZ" b="0" dirty="0" smtClean="0">
              <a:latin typeface="Times New Roman" pitchFamily="18" charset="0"/>
              <a:cs typeface="Times New Roman" pitchFamily="18" charset="0"/>
            </a:rPr>
            <a:t>С</a:t>
          </a:r>
          <a:r>
            <a:rPr lang="ru-RU" dirty="0" err="1" smtClean="0">
              <a:latin typeface="Times New Roman" pitchFamily="18" charset="0"/>
              <a:cs typeface="Times New Roman" pitchFamily="18" charset="0"/>
            </a:rPr>
            <a:t>ыртқы тұрақты жағдайларда тіркелетін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ырғақтар 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есептеледі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(жүйке серпінісі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тыныс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пульс,  </a:t>
          </a:r>
          <a:r>
            <a:rPr lang="ru-RU" dirty="0" err="1" smtClean="0">
              <a:latin typeface="Times New Roman" pitchFamily="18" charset="0"/>
              <a:cs typeface="Times New Roman" pitchFamily="18" charset="0"/>
            </a:rPr>
            <a:t>қан қысымы, </a:t>
          </a:r>
          <a:r>
            <a:rPr lang="ru-RU" dirty="0" smtClean="0">
              <a:latin typeface="Times New Roman" pitchFamily="18" charset="0"/>
              <a:cs typeface="Times New Roman" pitchFamily="18" charset="0"/>
            </a:rPr>
            <a:t>ой </a:t>
          </a:r>
          <a:r>
            <a:rPr lang="ru-RU" dirty="0" err="1" smtClean="0">
              <a:latin typeface="Times New Roman" pitchFamily="18" charset="0"/>
              <a:cs typeface="Times New Roman" pitchFamily="18" charset="0"/>
            </a:rPr>
            <a:t>жұмыскерлігі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ұйқы</a:t>
          </a:r>
          <a:r>
            <a:rPr lang="ru-RU" dirty="0" smtClean="0">
              <a:latin typeface="Times New Roman" pitchFamily="18" charset="0"/>
              <a:cs typeface="Times New Roman" pitchFamily="18" charset="0"/>
            </a:rPr>
            <a:t>)</a:t>
          </a:r>
          <a:r>
            <a:rPr lang="kk-KZ" b="1"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dgm:t>
    </dgm:pt>
    <dgm:pt modelId="{7DFF6827-BE85-40D9-9056-EEB0024E456A}" type="parTrans" cxnId="{499C2096-57F4-42B4-953E-4F732C57FA3E}">
      <dgm:prSet/>
      <dgm:spPr/>
      <dgm:t>
        <a:bodyPr/>
        <a:lstStyle/>
        <a:p>
          <a:endParaRPr lang="ru-RU"/>
        </a:p>
      </dgm:t>
    </dgm:pt>
    <dgm:pt modelId="{87F37BBE-8B98-4EF4-90F1-74D3A910F5EB}" type="sibTrans" cxnId="{499C2096-57F4-42B4-953E-4F732C57FA3E}">
      <dgm:prSet/>
      <dgm:spPr/>
      <dgm:t>
        <a:bodyPr/>
        <a:lstStyle/>
        <a:p>
          <a:endParaRPr lang="ru-RU"/>
        </a:p>
      </dgm:t>
    </dgm:pt>
    <dgm:pt modelId="{741432B8-072F-470C-BC44-4EC20A141DAB}" type="pres">
      <dgm:prSet presAssocID="{173C23EA-EA5A-4C8B-9EE1-5341666BA2C2}" presName="compositeShape" presStyleCnt="0">
        <dgm:presLayoutVars>
          <dgm:chMax val="2"/>
          <dgm:dir/>
          <dgm:resizeHandles val="exact"/>
        </dgm:presLayoutVars>
      </dgm:prSet>
      <dgm:spPr/>
      <dgm:t>
        <a:bodyPr/>
        <a:lstStyle/>
        <a:p>
          <a:endParaRPr lang="ru-RU"/>
        </a:p>
      </dgm:t>
    </dgm:pt>
    <dgm:pt modelId="{6FA0C2BE-4A6C-45D1-A708-8C7FEB9DD674}" type="pres">
      <dgm:prSet presAssocID="{9DA99844-44C3-4916-B4F5-E4BEB1BCB71D}" presName="upArrow" presStyleLbl="node1" presStyleIdx="0" presStyleCnt="2">
        <dgm:style>
          <a:lnRef idx="1">
            <a:schemeClr val="accent1"/>
          </a:lnRef>
          <a:fillRef idx="2">
            <a:schemeClr val="accent1"/>
          </a:fillRef>
          <a:effectRef idx="1">
            <a:schemeClr val="accent1"/>
          </a:effectRef>
          <a:fontRef idx="minor">
            <a:schemeClr val="dk1"/>
          </a:fontRef>
        </dgm:style>
      </dgm:prSet>
      <dgm:spPr/>
    </dgm:pt>
    <dgm:pt modelId="{B42305B9-0E3F-4767-BA27-FE011F21F698}" type="pres">
      <dgm:prSet presAssocID="{9DA99844-44C3-4916-B4F5-E4BEB1BCB71D}" presName="upArrowText" presStyleLbl="revTx" presStyleIdx="0" presStyleCnt="2">
        <dgm:presLayoutVars>
          <dgm:chMax val="0"/>
          <dgm:bulletEnabled val="1"/>
        </dgm:presLayoutVars>
      </dgm:prSet>
      <dgm:spPr/>
      <dgm:t>
        <a:bodyPr/>
        <a:lstStyle/>
        <a:p>
          <a:endParaRPr lang="ru-RU"/>
        </a:p>
      </dgm:t>
    </dgm:pt>
    <dgm:pt modelId="{704BFC60-C376-4825-9D59-D00AD43A6A40}" type="pres">
      <dgm:prSet presAssocID="{A3239DAD-D6AE-4E34-B406-7C6B7F3766BB}" presName="downArrow" presStyleLbl="node1" presStyleIdx="1" presStyleCnt="2">
        <dgm:style>
          <a:lnRef idx="1">
            <a:schemeClr val="accent3"/>
          </a:lnRef>
          <a:fillRef idx="3">
            <a:schemeClr val="accent3"/>
          </a:fillRef>
          <a:effectRef idx="2">
            <a:schemeClr val="accent3"/>
          </a:effectRef>
          <a:fontRef idx="minor">
            <a:schemeClr val="lt1"/>
          </a:fontRef>
        </dgm:style>
      </dgm:prSet>
      <dgm:spPr/>
    </dgm:pt>
    <dgm:pt modelId="{23269C70-6BC4-44A9-9C86-58292B7BB180}" type="pres">
      <dgm:prSet presAssocID="{A3239DAD-D6AE-4E34-B406-7C6B7F3766BB}" presName="downArrowText" presStyleLbl="revTx" presStyleIdx="1" presStyleCnt="2">
        <dgm:presLayoutVars>
          <dgm:chMax val="0"/>
          <dgm:bulletEnabled val="1"/>
        </dgm:presLayoutVars>
      </dgm:prSet>
      <dgm:spPr/>
      <dgm:t>
        <a:bodyPr/>
        <a:lstStyle/>
        <a:p>
          <a:endParaRPr lang="ru-RU"/>
        </a:p>
      </dgm:t>
    </dgm:pt>
  </dgm:ptLst>
  <dgm:cxnLst>
    <dgm:cxn modelId="{C71243C0-68D7-45BE-BAFA-D7F219A6EF7E}" srcId="{173C23EA-EA5A-4C8B-9EE1-5341666BA2C2}" destId="{9DA99844-44C3-4916-B4F5-E4BEB1BCB71D}" srcOrd="0" destOrd="0" parTransId="{6A7F68E1-23CA-45D3-96F8-D28DD37322DA}" sibTransId="{0471B3C5-C830-4862-8976-56C2B16587F2}"/>
    <dgm:cxn modelId="{338A29F0-0009-4F5E-B817-B60F79DD5064}" type="presOf" srcId="{9DA99844-44C3-4916-B4F5-E4BEB1BCB71D}" destId="{B42305B9-0E3F-4767-BA27-FE011F21F698}" srcOrd="0" destOrd="0" presId="urn:microsoft.com/office/officeart/2005/8/layout/arrow4"/>
    <dgm:cxn modelId="{ABC7836C-A506-422B-A47A-EBECB6B2FE4F}" type="presOf" srcId="{A3239DAD-D6AE-4E34-B406-7C6B7F3766BB}" destId="{23269C70-6BC4-44A9-9C86-58292B7BB180}" srcOrd="0" destOrd="0" presId="urn:microsoft.com/office/officeart/2005/8/layout/arrow4"/>
    <dgm:cxn modelId="{499C2096-57F4-42B4-953E-4F732C57FA3E}" srcId="{173C23EA-EA5A-4C8B-9EE1-5341666BA2C2}" destId="{A3239DAD-D6AE-4E34-B406-7C6B7F3766BB}" srcOrd="1" destOrd="0" parTransId="{7DFF6827-BE85-40D9-9056-EEB0024E456A}" sibTransId="{87F37BBE-8B98-4EF4-90F1-74D3A910F5EB}"/>
    <dgm:cxn modelId="{4228B011-5CDE-4D59-B21A-0CC957160757}" type="presOf" srcId="{173C23EA-EA5A-4C8B-9EE1-5341666BA2C2}" destId="{741432B8-072F-470C-BC44-4EC20A141DAB}" srcOrd="0" destOrd="0" presId="urn:microsoft.com/office/officeart/2005/8/layout/arrow4"/>
    <dgm:cxn modelId="{8D1F79B4-66DD-4102-A48F-535A6FD24194}" type="presParOf" srcId="{741432B8-072F-470C-BC44-4EC20A141DAB}" destId="{6FA0C2BE-4A6C-45D1-A708-8C7FEB9DD674}" srcOrd="0" destOrd="0" presId="urn:microsoft.com/office/officeart/2005/8/layout/arrow4"/>
    <dgm:cxn modelId="{0FD814B6-20AB-4874-8F2D-16457F4CC07E}" type="presParOf" srcId="{741432B8-072F-470C-BC44-4EC20A141DAB}" destId="{B42305B9-0E3F-4767-BA27-FE011F21F698}" srcOrd="1" destOrd="0" presId="urn:microsoft.com/office/officeart/2005/8/layout/arrow4"/>
    <dgm:cxn modelId="{0FA11A97-EFD1-4E62-9AA9-E6D9088BE479}" type="presParOf" srcId="{741432B8-072F-470C-BC44-4EC20A141DAB}" destId="{704BFC60-C376-4825-9D59-D00AD43A6A40}" srcOrd="2" destOrd="0" presId="urn:microsoft.com/office/officeart/2005/8/layout/arrow4"/>
    <dgm:cxn modelId="{ABFBAAAD-F1FB-4082-B0BB-89664104A0DB}" type="presParOf" srcId="{741432B8-072F-470C-BC44-4EC20A141DAB}" destId="{23269C70-6BC4-44A9-9C86-58292B7BB180}"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090A0-9066-4869-8D4C-CE11001BCC55}">
      <dsp:nvSpPr>
        <dsp:cNvPr id="0" name=""/>
        <dsp:cNvSpPr/>
      </dsp:nvSpPr>
      <dsp:spPr>
        <a:xfrm rot="5400000">
          <a:off x="-151191" y="153534"/>
          <a:ext cx="1007945" cy="705561"/>
        </a:xfrm>
        <a:prstGeom prst="chevron">
          <a:avLst/>
        </a:prstGeom>
        <a:gradFill rotWithShape="0">
          <a:gsLst>
            <a:gs pos="0">
              <a:schemeClr val="accent4">
                <a:hueOff val="0"/>
                <a:satOff val="0"/>
                <a:lumOff val="0"/>
                <a:alphaOff val="0"/>
                <a:tint val="15000"/>
                <a:satMod val="250000"/>
              </a:schemeClr>
            </a:gs>
            <a:gs pos="49000">
              <a:schemeClr val="accent4">
                <a:hueOff val="0"/>
                <a:satOff val="0"/>
                <a:lumOff val="0"/>
                <a:alphaOff val="0"/>
                <a:tint val="50000"/>
                <a:satMod val="200000"/>
              </a:schemeClr>
            </a:gs>
            <a:gs pos="49100">
              <a:schemeClr val="accent4">
                <a:hueOff val="0"/>
                <a:satOff val="0"/>
                <a:lumOff val="0"/>
                <a:alphaOff val="0"/>
                <a:tint val="64000"/>
                <a:satMod val="160000"/>
              </a:schemeClr>
            </a:gs>
            <a:gs pos="92000">
              <a:schemeClr val="accent4">
                <a:hueOff val="0"/>
                <a:satOff val="0"/>
                <a:lumOff val="0"/>
                <a:alphaOff val="0"/>
                <a:tint val="50000"/>
                <a:satMod val="200000"/>
              </a:schemeClr>
            </a:gs>
            <a:gs pos="100000">
              <a:schemeClr val="accent4">
                <a:hueOff val="0"/>
                <a:satOff val="0"/>
                <a:lumOff val="0"/>
                <a:alphaOff val="0"/>
                <a:tint val="43000"/>
                <a:satMod val="190000"/>
              </a:schemeClr>
            </a:gs>
          </a:gsLst>
          <a:lin ang="5400000" scaled="1"/>
        </a:gradFill>
        <a:ln w="11430" cap="flat" cmpd="sng" algn="ctr">
          <a:solidFill>
            <a:schemeClr val="accent4">
              <a:hueOff val="0"/>
              <a:satOff val="0"/>
              <a:lumOff val="0"/>
              <a:alphaOff val="0"/>
            </a:schemeClr>
          </a:solidFill>
          <a:prstDash val="solid"/>
        </a:ln>
        <a:effectLst>
          <a:outerShdw blurRad="50800" dist="25000" dir="5400000" rotWithShape="0">
            <a:schemeClr val="accent4">
              <a:hueOff val="0"/>
              <a:satOff val="0"/>
              <a:lumOff val="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1</a:t>
          </a:r>
          <a:endParaRPr lang="ru-RU" sz="1600" kern="1200" dirty="0">
            <a:latin typeface="Times New Roman" pitchFamily="18" charset="0"/>
            <a:cs typeface="Times New Roman" pitchFamily="18" charset="0"/>
          </a:endParaRPr>
        </a:p>
      </dsp:txBody>
      <dsp:txXfrm rot="-5400000">
        <a:off x="2" y="355123"/>
        <a:ext cx="705561" cy="302384"/>
      </dsp:txXfrm>
    </dsp:sp>
    <dsp:sp modelId="{093459C7-003A-41CC-B7EC-F30EFE7DCBE8}">
      <dsp:nvSpPr>
        <dsp:cNvPr id="0" name=""/>
        <dsp:cNvSpPr/>
      </dsp:nvSpPr>
      <dsp:spPr>
        <a:xfrm rot="5400000">
          <a:off x="3739974" y="-3032069"/>
          <a:ext cx="655164" cy="6723990"/>
        </a:xfrm>
        <a:prstGeom prst="round2SameRect">
          <a:avLst/>
        </a:prstGeom>
        <a:solidFill>
          <a:schemeClr val="lt1">
            <a:alpha val="90000"/>
            <a:hueOff val="0"/>
            <a:satOff val="0"/>
            <a:lumOff val="0"/>
            <a:alphaOff val="0"/>
          </a:schemeClr>
        </a:solidFill>
        <a:ln w="1143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Орталық жиіліктегі</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ырғақтар, ол</a:t>
          </a:r>
          <a:r>
            <a:rPr lang="ru-RU" sz="1600" kern="1200" dirty="0" smtClean="0">
              <a:latin typeface="Times New Roman" pitchFamily="18" charset="0"/>
              <a:cs typeface="Times New Roman" pitchFamily="18" charset="0"/>
            </a:rPr>
            <a:t> 30 минут пен 28 </a:t>
          </a:r>
          <a:r>
            <a:rPr lang="ru-RU" sz="1600" kern="1200" dirty="0" err="1" smtClean="0">
              <a:latin typeface="Times New Roman" pitchFamily="18" charset="0"/>
              <a:cs typeface="Times New Roman" pitchFamily="18" charset="0"/>
            </a:rPr>
            <a:t>сағаттың арасы</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оның ішінде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ультрадиандық </a:t>
          </a:r>
          <a:r>
            <a:rPr lang="ru-RU" sz="1600" kern="1200" dirty="0" smtClean="0">
              <a:latin typeface="Times New Roman" pitchFamily="18" charset="0"/>
              <a:cs typeface="Times New Roman" pitchFamily="18" charset="0"/>
            </a:rPr>
            <a:t>– 20 </a:t>
          </a:r>
          <a:r>
            <a:rPr lang="ru-RU" sz="1600" kern="1200" dirty="0" err="1" smtClean="0">
              <a:latin typeface="Times New Roman" pitchFamily="18" charset="0"/>
              <a:cs typeface="Times New Roman" pitchFamily="18" charset="0"/>
            </a:rPr>
            <a:t>сағатқа дейінгі</a:t>
          </a:r>
          <a:r>
            <a:rPr lang="ru-RU" sz="1600"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rot="-5400000">
        <a:off x="705561" y="34326"/>
        <a:ext cx="6692008" cy="591200"/>
      </dsp:txXfrm>
    </dsp:sp>
    <dsp:sp modelId="{AC49E7D6-D40C-4AFF-8C6E-A78D9CB5335B}">
      <dsp:nvSpPr>
        <dsp:cNvPr id="0" name=""/>
        <dsp:cNvSpPr/>
      </dsp:nvSpPr>
      <dsp:spPr>
        <a:xfrm rot="5400000">
          <a:off x="-151191" y="1043385"/>
          <a:ext cx="1007945" cy="705561"/>
        </a:xfrm>
        <a:prstGeom prst="chevron">
          <a:avLst/>
        </a:prstGeom>
        <a:gradFill rotWithShape="0">
          <a:gsLst>
            <a:gs pos="0">
              <a:schemeClr val="accent4">
                <a:hueOff val="4308971"/>
                <a:satOff val="-10901"/>
                <a:lumOff val="490"/>
                <a:alphaOff val="0"/>
                <a:tint val="15000"/>
                <a:satMod val="250000"/>
              </a:schemeClr>
            </a:gs>
            <a:gs pos="49000">
              <a:schemeClr val="accent4">
                <a:hueOff val="4308971"/>
                <a:satOff val="-10901"/>
                <a:lumOff val="490"/>
                <a:alphaOff val="0"/>
                <a:tint val="50000"/>
                <a:satMod val="200000"/>
              </a:schemeClr>
            </a:gs>
            <a:gs pos="49100">
              <a:schemeClr val="accent4">
                <a:hueOff val="4308971"/>
                <a:satOff val="-10901"/>
                <a:lumOff val="490"/>
                <a:alphaOff val="0"/>
                <a:tint val="64000"/>
                <a:satMod val="160000"/>
              </a:schemeClr>
            </a:gs>
            <a:gs pos="92000">
              <a:schemeClr val="accent4">
                <a:hueOff val="4308971"/>
                <a:satOff val="-10901"/>
                <a:lumOff val="490"/>
                <a:alphaOff val="0"/>
                <a:tint val="50000"/>
                <a:satMod val="200000"/>
              </a:schemeClr>
            </a:gs>
            <a:gs pos="100000">
              <a:schemeClr val="accent4">
                <a:hueOff val="4308971"/>
                <a:satOff val="-10901"/>
                <a:lumOff val="490"/>
                <a:alphaOff val="0"/>
                <a:tint val="43000"/>
                <a:satMod val="190000"/>
              </a:schemeClr>
            </a:gs>
          </a:gsLst>
          <a:lin ang="5400000" scaled="1"/>
        </a:gradFill>
        <a:ln w="11430" cap="flat" cmpd="sng" algn="ctr">
          <a:solidFill>
            <a:schemeClr val="accent4">
              <a:hueOff val="4308971"/>
              <a:satOff val="-10901"/>
              <a:lumOff val="490"/>
              <a:alphaOff val="0"/>
            </a:schemeClr>
          </a:solidFill>
          <a:prstDash val="solid"/>
        </a:ln>
        <a:effectLst>
          <a:outerShdw blurRad="50800" dist="25000" dir="5400000" rotWithShape="0">
            <a:schemeClr val="accent4">
              <a:hueOff val="4308971"/>
              <a:satOff val="-10901"/>
              <a:lumOff val="49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2</a:t>
          </a:r>
          <a:endParaRPr lang="ru-RU" sz="1600" kern="1200" dirty="0">
            <a:latin typeface="Times New Roman" pitchFamily="18" charset="0"/>
            <a:cs typeface="Times New Roman" pitchFamily="18" charset="0"/>
          </a:endParaRPr>
        </a:p>
      </dsp:txBody>
      <dsp:txXfrm rot="-5400000">
        <a:off x="2" y="1244974"/>
        <a:ext cx="705561" cy="302384"/>
      </dsp:txXfrm>
    </dsp:sp>
    <dsp:sp modelId="{ED4754B3-8661-416B-A869-C43B25E7D585}">
      <dsp:nvSpPr>
        <dsp:cNvPr id="0" name=""/>
        <dsp:cNvSpPr/>
      </dsp:nvSpPr>
      <dsp:spPr>
        <a:xfrm rot="5400000">
          <a:off x="3739974" y="-2142219"/>
          <a:ext cx="655164" cy="6723990"/>
        </a:xfrm>
        <a:prstGeom prst="round2SameRect">
          <a:avLst/>
        </a:prstGeom>
        <a:solidFill>
          <a:schemeClr val="lt1">
            <a:alpha val="90000"/>
            <a:hueOff val="0"/>
            <a:satOff val="0"/>
            <a:lumOff val="0"/>
            <a:alphaOff val="0"/>
          </a:schemeClr>
        </a:solidFill>
        <a:ln w="11430" cap="flat" cmpd="sng" algn="ctr">
          <a:solidFill>
            <a:schemeClr val="accent4">
              <a:hueOff val="4308971"/>
              <a:satOff val="-10901"/>
              <a:lumOff val="49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Циркадалық</a:t>
          </a:r>
          <a:r>
            <a:rPr lang="ru-RU" sz="1600" kern="1200" dirty="0" smtClean="0">
              <a:latin typeface="Times New Roman" pitchFamily="18" charset="0"/>
              <a:cs typeface="Times New Roman" pitchFamily="18" charset="0"/>
            </a:rPr>
            <a:t> </a:t>
          </a:r>
          <a:r>
            <a:rPr lang="en-US" sz="1600" kern="1200" dirty="0" smtClean="0">
              <a:latin typeface="Times New Roman" pitchFamily="18" charset="0"/>
              <a:cs typeface="Times New Roman" pitchFamily="18" charset="0"/>
            </a:rPr>
            <a:t>(</a:t>
          </a:r>
          <a:r>
            <a:rPr lang="kk-KZ" sz="1600" kern="1200" dirty="0" smtClean="0">
              <a:latin typeface="Times New Roman" pitchFamily="18" charset="0"/>
              <a:cs typeface="Times New Roman" pitchFamily="18" charset="0"/>
            </a:rPr>
            <a:t>цтркадиандық</a:t>
          </a:r>
          <a:r>
            <a:rPr lang="en-US" sz="1600" kern="1200" dirty="0" smtClean="0">
              <a:latin typeface="Times New Roman" pitchFamily="18" charset="0"/>
              <a:cs typeface="Times New Roman" pitchFamily="18" charset="0"/>
            </a:rPr>
            <a:t>)</a:t>
          </a:r>
          <a:r>
            <a:rPr lang="ru-RU" sz="1600" kern="1200" dirty="0" smtClean="0">
              <a:latin typeface="Times New Roman" pitchFamily="18" charset="0"/>
              <a:cs typeface="Times New Roman" pitchFamily="18" charset="0"/>
            </a:rPr>
            <a:t> 20- 28 </a:t>
          </a:r>
          <a:r>
            <a:rPr lang="ru-RU" sz="1600" kern="1200" dirty="0" err="1" smtClean="0">
              <a:latin typeface="Times New Roman" pitchFamily="18" charset="0"/>
              <a:cs typeface="Times New Roman" pitchFamily="18" charset="0"/>
            </a:rPr>
            <a:t>сағат аралығындағы ырғақтар</a:t>
          </a:r>
          <a:r>
            <a:rPr lang="ru-RU" sz="1600"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rot="-5400000">
        <a:off x="705561" y="924176"/>
        <a:ext cx="6692008" cy="591200"/>
      </dsp:txXfrm>
    </dsp:sp>
    <dsp:sp modelId="{B30E89B9-5565-4884-BB26-205F88F89AE9}">
      <dsp:nvSpPr>
        <dsp:cNvPr id="0" name=""/>
        <dsp:cNvSpPr/>
      </dsp:nvSpPr>
      <dsp:spPr>
        <a:xfrm rot="5400000">
          <a:off x="-151191" y="1933235"/>
          <a:ext cx="1007945" cy="705561"/>
        </a:xfrm>
        <a:prstGeom prst="chevron">
          <a:avLst/>
        </a:prstGeom>
        <a:gradFill rotWithShape="0">
          <a:gsLst>
            <a:gs pos="0">
              <a:schemeClr val="accent4">
                <a:hueOff val="8617942"/>
                <a:satOff val="-21801"/>
                <a:lumOff val="980"/>
                <a:alphaOff val="0"/>
                <a:tint val="15000"/>
                <a:satMod val="250000"/>
              </a:schemeClr>
            </a:gs>
            <a:gs pos="49000">
              <a:schemeClr val="accent4">
                <a:hueOff val="8617942"/>
                <a:satOff val="-21801"/>
                <a:lumOff val="980"/>
                <a:alphaOff val="0"/>
                <a:tint val="50000"/>
                <a:satMod val="200000"/>
              </a:schemeClr>
            </a:gs>
            <a:gs pos="49100">
              <a:schemeClr val="accent4">
                <a:hueOff val="8617942"/>
                <a:satOff val="-21801"/>
                <a:lumOff val="980"/>
                <a:alphaOff val="0"/>
                <a:tint val="64000"/>
                <a:satMod val="160000"/>
              </a:schemeClr>
            </a:gs>
            <a:gs pos="92000">
              <a:schemeClr val="accent4">
                <a:hueOff val="8617942"/>
                <a:satOff val="-21801"/>
                <a:lumOff val="980"/>
                <a:alphaOff val="0"/>
                <a:tint val="50000"/>
                <a:satMod val="200000"/>
              </a:schemeClr>
            </a:gs>
            <a:gs pos="100000">
              <a:schemeClr val="accent4">
                <a:hueOff val="8617942"/>
                <a:satOff val="-21801"/>
                <a:lumOff val="980"/>
                <a:alphaOff val="0"/>
                <a:tint val="43000"/>
                <a:satMod val="190000"/>
              </a:schemeClr>
            </a:gs>
          </a:gsLst>
          <a:lin ang="5400000" scaled="1"/>
        </a:gradFill>
        <a:ln w="11430" cap="flat" cmpd="sng" algn="ctr">
          <a:solidFill>
            <a:schemeClr val="accent4">
              <a:hueOff val="8617942"/>
              <a:satOff val="-21801"/>
              <a:lumOff val="980"/>
              <a:alphaOff val="0"/>
            </a:schemeClr>
          </a:solidFill>
          <a:prstDash val="solid"/>
        </a:ln>
        <a:effectLst>
          <a:outerShdw blurRad="50800" dist="25000" dir="5400000" rotWithShape="0">
            <a:schemeClr val="accent4">
              <a:hueOff val="8617942"/>
              <a:satOff val="-21801"/>
              <a:lumOff val="98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3</a:t>
          </a:r>
          <a:endParaRPr lang="ru-RU" sz="1600" kern="1200" dirty="0">
            <a:latin typeface="Times New Roman" pitchFamily="18" charset="0"/>
            <a:cs typeface="Times New Roman" pitchFamily="18" charset="0"/>
          </a:endParaRPr>
        </a:p>
      </dsp:txBody>
      <dsp:txXfrm rot="-5400000">
        <a:off x="2" y="2134824"/>
        <a:ext cx="705561" cy="302384"/>
      </dsp:txXfrm>
    </dsp:sp>
    <dsp:sp modelId="{5325409D-428F-44CB-85DE-81C85DDE8272}">
      <dsp:nvSpPr>
        <dsp:cNvPr id="0" name=""/>
        <dsp:cNvSpPr/>
      </dsp:nvSpPr>
      <dsp:spPr>
        <a:xfrm rot="5400000">
          <a:off x="3739974" y="-1252369"/>
          <a:ext cx="655164" cy="6723990"/>
        </a:xfrm>
        <a:prstGeom prst="round2SameRect">
          <a:avLst/>
        </a:prstGeom>
        <a:solidFill>
          <a:schemeClr val="lt1">
            <a:alpha val="90000"/>
            <a:hueOff val="0"/>
            <a:satOff val="0"/>
            <a:lumOff val="0"/>
            <a:alphaOff val="0"/>
          </a:schemeClr>
        </a:solidFill>
        <a:ln w="11430" cap="flat" cmpd="sng" algn="ctr">
          <a:solidFill>
            <a:schemeClr val="accent4">
              <a:hueOff val="8617942"/>
              <a:satOff val="-21801"/>
              <a:lumOff val="98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kk-KZ" sz="1600" kern="1200" dirty="0" smtClean="0">
              <a:latin typeface="Times New Roman" pitchFamily="18" charset="0"/>
              <a:cs typeface="Times New Roman" pitchFamily="18" charset="0"/>
            </a:rPr>
            <a:t>Мезоырғақтар 28 сағаттан жоғары уақыттағы ырғақтар;</a:t>
          </a:r>
          <a:endParaRPr lang="ru-RU" sz="1600" kern="1200" dirty="0">
            <a:latin typeface="Times New Roman" pitchFamily="18" charset="0"/>
            <a:cs typeface="Times New Roman" pitchFamily="18" charset="0"/>
          </a:endParaRPr>
        </a:p>
      </dsp:txBody>
      <dsp:txXfrm rot="-5400000">
        <a:off x="705561" y="1814026"/>
        <a:ext cx="6692008" cy="591200"/>
      </dsp:txXfrm>
    </dsp:sp>
    <dsp:sp modelId="{19E3C999-14FF-4B65-AE05-FE93A9874F67}">
      <dsp:nvSpPr>
        <dsp:cNvPr id="0" name=""/>
        <dsp:cNvSpPr/>
      </dsp:nvSpPr>
      <dsp:spPr>
        <a:xfrm rot="5400000">
          <a:off x="-151191" y="2823085"/>
          <a:ext cx="1007945" cy="705561"/>
        </a:xfrm>
        <a:prstGeom prst="chevron">
          <a:avLst/>
        </a:prstGeom>
        <a:gradFill rotWithShape="0">
          <a:gsLst>
            <a:gs pos="0">
              <a:schemeClr val="accent4">
                <a:hueOff val="12926913"/>
                <a:satOff val="-32702"/>
                <a:lumOff val="1470"/>
                <a:alphaOff val="0"/>
                <a:tint val="15000"/>
                <a:satMod val="250000"/>
              </a:schemeClr>
            </a:gs>
            <a:gs pos="49000">
              <a:schemeClr val="accent4">
                <a:hueOff val="12926913"/>
                <a:satOff val="-32702"/>
                <a:lumOff val="1470"/>
                <a:alphaOff val="0"/>
                <a:tint val="50000"/>
                <a:satMod val="200000"/>
              </a:schemeClr>
            </a:gs>
            <a:gs pos="49100">
              <a:schemeClr val="accent4">
                <a:hueOff val="12926913"/>
                <a:satOff val="-32702"/>
                <a:lumOff val="1470"/>
                <a:alphaOff val="0"/>
                <a:tint val="64000"/>
                <a:satMod val="160000"/>
              </a:schemeClr>
            </a:gs>
            <a:gs pos="92000">
              <a:schemeClr val="accent4">
                <a:hueOff val="12926913"/>
                <a:satOff val="-32702"/>
                <a:lumOff val="1470"/>
                <a:alphaOff val="0"/>
                <a:tint val="50000"/>
                <a:satMod val="200000"/>
              </a:schemeClr>
            </a:gs>
            <a:gs pos="100000">
              <a:schemeClr val="accent4">
                <a:hueOff val="12926913"/>
                <a:satOff val="-32702"/>
                <a:lumOff val="1470"/>
                <a:alphaOff val="0"/>
                <a:tint val="43000"/>
                <a:satMod val="190000"/>
              </a:schemeClr>
            </a:gs>
          </a:gsLst>
          <a:lin ang="5400000" scaled="1"/>
        </a:gradFill>
        <a:ln w="11430" cap="flat" cmpd="sng" algn="ctr">
          <a:solidFill>
            <a:schemeClr val="accent4">
              <a:hueOff val="12926913"/>
              <a:satOff val="-32702"/>
              <a:lumOff val="1470"/>
              <a:alphaOff val="0"/>
            </a:schemeClr>
          </a:solidFill>
          <a:prstDash val="solid"/>
        </a:ln>
        <a:effectLst>
          <a:outerShdw blurRad="50800" dist="25000" dir="5400000" rotWithShape="0">
            <a:schemeClr val="accent4">
              <a:hueOff val="12926913"/>
              <a:satOff val="-32702"/>
              <a:lumOff val="147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4</a:t>
          </a:r>
          <a:endParaRPr lang="ru-RU" sz="1600" kern="1200" dirty="0">
            <a:latin typeface="Times New Roman" pitchFamily="18" charset="0"/>
            <a:cs typeface="Times New Roman" pitchFamily="18" charset="0"/>
          </a:endParaRPr>
        </a:p>
      </dsp:txBody>
      <dsp:txXfrm rot="-5400000">
        <a:off x="2" y="3024674"/>
        <a:ext cx="705561" cy="302384"/>
      </dsp:txXfrm>
    </dsp:sp>
    <dsp:sp modelId="{AEA44CAF-801F-4BEF-AD72-FA9318850FFC}">
      <dsp:nvSpPr>
        <dsp:cNvPr id="0" name=""/>
        <dsp:cNvSpPr/>
      </dsp:nvSpPr>
      <dsp:spPr>
        <a:xfrm rot="5400000">
          <a:off x="3739974" y="-362519"/>
          <a:ext cx="655164" cy="6723990"/>
        </a:xfrm>
        <a:prstGeom prst="round2SameRect">
          <a:avLst/>
        </a:prstGeom>
        <a:solidFill>
          <a:schemeClr val="lt1">
            <a:alpha val="90000"/>
            <a:hueOff val="0"/>
            <a:satOff val="0"/>
            <a:lumOff val="0"/>
            <a:alphaOff val="0"/>
          </a:schemeClr>
        </a:solidFill>
        <a:ln w="11430" cap="flat" cmpd="sng" algn="ctr">
          <a:solidFill>
            <a:schemeClr val="accent4">
              <a:hueOff val="12926913"/>
              <a:satOff val="-32702"/>
              <a:lumOff val="147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Макроырғақтар кезеңдері </a:t>
          </a:r>
          <a:r>
            <a:rPr lang="ru-RU" sz="1600" kern="1200" dirty="0" smtClean="0">
              <a:latin typeface="Times New Roman" pitchFamily="18" charset="0"/>
              <a:cs typeface="Times New Roman" pitchFamily="18" charset="0"/>
            </a:rPr>
            <a:t>20 </a:t>
          </a:r>
          <a:r>
            <a:rPr lang="ru-RU" sz="1600" kern="1200" dirty="0" err="1" smtClean="0">
              <a:latin typeface="Times New Roman" pitchFamily="18" charset="0"/>
              <a:cs typeface="Times New Roman" pitchFamily="18" charset="0"/>
            </a:rPr>
            <a:t>күннен </a:t>
          </a:r>
          <a:r>
            <a:rPr lang="ru-RU" sz="1600" kern="1200" dirty="0" smtClean="0">
              <a:latin typeface="Times New Roman" pitchFamily="18" charset="0"/>
              <a:cs typeface="Times New Roman" pitchFamily="18" charset="0"/>
            </a:rPr>
            <a:t>1 </a:t>
          </a:r>
          <a:r>
            <a:rPr lang="ru-RU" sz="1600" kern="1200" dirty="0" err="1" smtClean="0">
              <a:latin typeface="Times New Roman" pitchFamily="18" charset="0"/>
              <a:cs typeface="Times New Roman" pitchFamily="18" charset="0"/>
            </a:rPr>
            <a:t>жылға дейін</a:t>
          </a:r>
          <a:r>
            <a:rPr lang="ru-RU" sz="1600" kern="1200" dirty="0" smtClean="0">
              <a:latin typeface="Times New Roman" pitchFamily="18" charset="0"/>
              <a:cs typeface="Times New Roman" pitchFamily="18" charset="0"/>
            </a:rPr>
            <a:t>. </a:t>
          </a:r>
          <a:endParaRPr lang="ru-RU" sz="1600" kern="1200" dirty="0">
            <a:latin typeface="Times New Roman" pitchFamily="18" charset="0"/>
            <a:cs typeface="Times New Roman" pitchFamily="18" charset="0"/>
          </a:endParaRPr>
        </a:p>
      </dsp:txBody>
      <dsp:txXfrm rot="-5400000">
        <a:off x="705561" y="2703876"/>
        <a:ext cx="6692008" cy="591200"/>
      </dsp:txXfrm>
    </dsp:sp>
    <dsp:sp modelId="{74E2702C-8B05-4A7C-BDD7-72DDA08CC373}">
      <dsp:nvSpPr>
        <dsp:cNvPr id="0" name=""/>
        <dsp:cNvSpPr/>
      </dsp:nvSpPr>
      <dsp:spPr>
        <a:xfrm rot="5400000">
          <a:off x="-151191" y="3712935"/>
          <a:ext cx="1007945" cy="705561"/>
        </a:xfrm>
        <a:prstGeom prst="chevron">
          <a:avLst/>
        </a:prstGeom>
        <a:gradFill rotWithShape="0">
          <a:gsLst>
            <a:gs pos="0">
              <a:schemeClr val="accent4">
                <a:hueOff val="17235884"/>
                <a:satOff val="-43603"/>
                <a:lumOff val="1960"/>
                <a:alphaOff val="0"/>
                <a:tint val="15000"/>
                <a:satMod val="250000"/>
              </a:schemeClr>
            </a:gs>
            <a:gs pos="49000">
              <a:schemeClr val="accent4">
                <a:hueOff val="17235884"/>
                <a:satOff val="-43603"/>
                <a:lumOff val="1960"/>
                <a:alphaOff val="0"/>
                <a:tint val="50000"/>
                <a:satMod val="200000"/>
              </a:schemeClr>
            </a:gs>
            <a:gs pos="49100">
              <a:schemeClr val="accent4">
                <a:hueOff val="17235884"/>
                <a:satOff val="-43603"/>
                <a:lumOff val="1960"/>
                <a:alphaOff val="0"/>
                <a:tint val="64000"/>
                <a:satMod val="160000"/>
              </a:schemeClr>
            </a:gs>
            <a:gs pos="92000">
              <a:schemeClr val="accent4">
                <a:hueOff val="17235884"/>
                <a:satOff val="-43603"/>
                <a:lumOff val="1960"/>
                <a:alphaOff val="0"/>
                <a:tint val="50000"/>
                <a:satMod val="200000"/>
              </a:schemeClr>
            </a:gs>
            <a:gs pos="100000">
              <a:schemeClr val="accent4">
                <a:hueOff val="17235884"/>
                <a:satOff val="-43603"/>
                <a:lumOff val="1960"/>
                <a:alphaOff val="0"/>
                <a:tint val="43000"/>
                <a:satMod val="190000"/>
              </a:schemeClr>
            </a:gs>
          </a:gsLst>
          <a:lin ang="5400000" scaled="1"/>
        </a:gradFill>
        <a:ln w="11430" cap="flat" cmpd="sng" algn="ctr">
          <a:solidFill>
            <a:schemeClr val="accent4">
              <a:hueOff val="17235884"/>
              <a:satOff val="-43603"/>
              <a:lumOff val="1960"/>
              <a:alphaOff val="0"/>
            </a:schemeClr>
          </a:solidFill>
          <a:prstDash val="solid"/>
        </a:ln>
        <a:effectLst>
          <a:outerShdw blurRad="50800" dist="25000" dir="5400000" rotWithShape="0">
            <a:schemeClr val="accent4">
              <a:hueOff val="17235884"/>
              <a:satOff val="-43603"/>
              <a:lumOff val="1960"/>
              <a:alphaOff val="0"/>
              <a:shade val="30000"/>
              <a:satMod val="150000"/>
              <a:alpha val="38000"/>
            </a:scheme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kk-KZ" sz="1600" kern="1200" dirty="0" smtClean="0">
              <a:latin typeface="Times New Roman" pitchFamily="18" charset="0"/>
              <a:cs typeface="Times New Roman" pitchFamily="18" charset="0"/>
            </a:rPr>
            <a:t>5</a:t>
          </a:r>
          <a:endParaRPr lang="ru-RU" sz="1600" kern="1200" dirty="0">
            <a:latin typeface="Times New Roman" pitchFamily="18" charset="0"/>
            <a:cs typeface="Times New Roman" pitchFamily="18" charset="0"/>
          </a:endParaRPr>
        </a:p>
      </dsp:txBody>
      <dsp:txXfrm rot="-5400000">
        <a:off x="2" y="3914524"/>
        <a:ext cx="705561" cy="302384"/>
      </dsp:txXfrm>
    </dsp:sp>
    <dsp:sp modelId="{C7D42AD6-B87D-483E-A69E-BFD4E2E93A50}">
      <dsp:nvSpPr>
        <dsp:cNvPr id="0" name=""/>
        <dsp:cNvSpPr/>
      </dsp:nvSpPr>
      <dsp:spPr>
        <a:xfrm rot="5400000">
          <a:off x="3739974" y="527330"/>
          <a:ext cx="655164" cy="6723990"/>
        </a:xfrm>
        <a:prstGeom prst="round2SameRect">
          <a:avLst/>
        </a:prstGeom>
        <a:solidFill>
          <a:schemeClr val="lt1">
            <a:alpha val="90000"/>
            <a:hueOff val="0"/>
            <a:satOff val="0"/>
            <a:lumOff val="0"/>
            <a:alphaOff val="0"/>
          </a:schemeClr>
        </a:solidFill>
        <a:ln w="11430" cap="flat" cmpd="sng" algn="ctr">
          <a:solidFill>
            <a:schemeClr val="accent4">
              <a:hueOff val="17235884"/>
              <a:satOff val="-43603"/>
              <a:lumOff val="196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ru-RU" sz="1600" kern="1200" dirty="0" err="1" smtClean="0">
              <a:latin typeface="Times New Roman" pitchFamily="18" charset="0"/>
              <a:cs typeface="Times New Roman" pitchFamily="18" charset="0"/>
            </a:rPr>
            <a:t>Мегаырғақтар, әсері баяу</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ырғақ, кезеңдері ондаған немесе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бірнеше</a:t>
          </a:r>
          <a:r>
            <a:rPr lang="ru-RU" sz="1600" kern="1200" dirty="0" smtClean="0">
              <a:latin typeface="Times New Roman" pitchFamily="18" charset="0"/>
              <a:cs typeface="Times New Roman" pitchFamily="18" charset="0"/>
            </a:rPr>
            <a:t> </a:t>
          </a:r>
          <a:r>
            <a:rPr lang="ru-RU" sz="1600" kern="1200" dirty="0" err="1" smtClean="0">
              <a:latin typeface="Times New Roman" pitchFamily="18" charset="0"/>
              <a:cs typeface="Times New Roman" pitchFamily="18" charset="0"/>
            </a:rPr>
            <a:t>ондаған жылдарға созылады</a:t>
          </a:r>
          <a:r>
            <a:rPr lang="ru-RU" sz="1600" kern="1200" dirty="0" smtClean="0">
              <a:latin typeface="Times New Roman" pitchFamily="18" charset="0"/>
              <a:cs typeface="Times New Roman" pitchFamily="18" charset="0"/>
            </a:rPr>
            <a:t>.</a:t>
          </a:r>
          <a:endParaRPr lang="ru-RU" sz="1600" kern="1200" dirty="0">
            <a:latin typeface="Times New Roman" pitchFamily="18" charset="0"/>
            <a:cs typeface="Times New Roman" pitchFamily="18" charset="0"/>
          </a:endParaRPr>
        </a:p>
      </dsp:txBody>
      <dsp:txXfrm rot="-5400000">
        <a:off x="705561" y="3593725"/>
        <a:ext cx="6692008" cy="5912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3A0A3B-5B9F-47C3-B960-F986179911BF}">
      <dsp:nvSpPr>
        <dsp:cNvPr id="0" name=""/>
        <dsp:cNvSpPr/>
      </dsp:nvSpPr>
      <dsp:spPr>
        <a:xfrm>
          <a:off x="546500" y="0"/>
          <a:ext cx="6193674" cy="4500594"/>
        </a:xfrm>
        <a:prstGeom prst="rightArrow">
          <a:avLst/>
        </a:prstGeom>
        <a:solidFill>
          <a:schemeClr val="accent5">
            <a:tint val="40000"/>
            <a:hueOff val="0"/>
            <a:satOff val="0"/>
            <a:lumOff val="0"/>
            <a:alphaOff val="0"/>
          </a:schemeClr>
        </a:solidFill>
        <a:ln>
          <a:noFill/>
        </a:ln>
        <a:effectLst>
          <a:outerShdw blurRad="50800" dist="25000" dir="5400000" rotWithShape="0">
            <a:schemeClr val="accent5">
              <a:tint val="40000"/>
              <a:hueOff val="0"/>
              <a:satOff val="0"/>
              <a:lumOff val="0"/>
              <a:alphaOff val="0"/>
              <a:shade val="30000"/>
              <a:satMod val="150000"/>
              <a:alpha val="38000"/>
            </a:schemeClr>
          </a:outerShdw>
        </a:effectLst>
      </dsp:spPr>
      <dsp:style>
        <a:lnRef idx="0">
          <a:scrgbClr r="0" g="0" b="0"/>
        </a:lnRef>
        <a:fillRef idx="1">
          <a:scrgbClr r="0" g="0" b="0"/>
        </a:fillRef>
        <a:effectRef idx="1">
          <a:scrgbClr r="0" g="0" b="0"/>
        </a:effectRef>
        <a:fontRef idx="minor"/>
      </dsp:style>
    </dsp:sp>
    <dsp:sp modelId="{5EA27B2C-FF74-4C7C-8DE8-FC1213DE9E86}">
      <dsp:nvSpPr>
        <dsp:cNvPr id="0" name=""/>
        <dsp:cNvSpPr/>
      </dsp:nvSpPr>
      <dsp:spPr>
        <a:xfrm>
          <a:off x="0" y="1350178"/>
          <a:ext cx="2186002" cy="1800237"/>
        </a:xfrm>
        <a:prstGeom prst="roundRect">
          <a:avLst/>
        </a:prstGeom>
        <a:gradFill rotWithShape="0">
          <a:gsLst>
            <a:gs pos="0">
              <a:schemeClr val="accent5">
                <a:hueOff val="0"/>
                <a:satOff val="0"/>
                <a:lumOff val="0"/>
                <a:alphaOff val="0"/>
                <a:tint val="15000"/>
                <a:satMod val="250000"/>
              </a:schemeClr>
            </a:gs>
            <a:gs pos="49000">
              <a:schemeClr val="accent5">
                <a:hueOff val="0"/>
                <a:satOff val="0"/>
                <a:lumOff val="0"/>
                <a:alphaOff val="0"/>
                <a:tint val="50000"/>
                <a:satMod val="200000"/>
              </a:schemeClr>
            </a:gs>
            <a:gs pos="49100">
              <a:schemeClr val="accent5">
                <a:hueOff val="0"/>
                <a:satOff val="0"/>
                <a:lumOff val="0"/>
                <a:alphaOff val="0"/>
                <a:tint val="64000"/>
                <a:satMod val="160000"/>
              </a:schemeClr>
            </a:gs>
            <a:gs pos="92000">
              <a:schemeClr val="accent5">
                <a:hueOff val="0"/>
                <a:satOff val="0"/>
                <a:lumOff val="0"/>
                <a:alphaOff val="0"/>
                <a:tint val="50000"/>
                <a:satMod val="200000"/>
              </a:schemeClr>
            </a:gs>
            <a:gs pos="100000">
              <a:schemeClr val="accent5">
                <a:hueOff val="0"/>
                <a:satOff val="0"/>
                <a:lumOff val="0"/>
                <a:alphaOff val="0"/>
                <a:tint val="43000"/>
                <a:satMod val="190000"/>
              </a:schemeClr>
            </a:gs>
          </a:gsLst>
          <a:lin ang="5400000" scaled="1"/>
        </a:gradFill>
        <a:ln>
          <a:noFill/>
        </a:ln>
        <a:effectLst>
          <a:outerShdw blurRad="50800" dist="25000" dir="5400000" rotWithShape="0">
            <a:schemeClr val="accent5">
              <a:hueOff val="0"/>
              <a:satOff val="0"/>
              <a:lumOff val="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latin typeface="Times New Roman" pitchFamily="18" charset="0"/>
              <a:cs typeface="Times New Roman" pitchFamily="18" charset="0"/>
            </a:rPr>
            <a:t>1. К</a:t>
          </a:r>
          <a:r>
            <a:rPr lang="ru-RU" sz="2800" b="1" kern="1200" dirty="0" err="1" smtClean="0">
              <a:latin typeface="Times New Roman" pitchFamily="18" charset="0"/>
              <a:cs typeface="Times New Roman" pitchFamily="18" charset="0"/>
            </a:rPr>
            <a:t>летка-лық</a:t>
          </a:r>
          <a:endParaRPr lang="ru-RU" sz="2800" b="1" kern="1200" dirty="0">
            <a:latin typeface="Times New Roman" pitchFamily="18" charset="0"/>
            <a:cs typeface="Times New Roman" pitchFamily="18" charset="0"/>
          </a:endParaRPr>
        </a:p>
      </dsp:txBody>
      <dsp:txXfrm>
        <a:off x="87880" y="1438058"/>
        <a:ext cx="2010242" cy="1624477"/>
      </dsp:txXfrm>
    </dsp:sp>
    <dsp:sp modelId="{AE983CD9-7128-44B6-8970-FB4797F20289}">
      <dsp:nvSpPr>
        <dsp:cNvPr id="0" name=""/>
        <dsp:cNvSpPr/>
      </dsp:nvSpPr>
      <dsp:spPr>
        <a:xfrm>
          <a:off x="2550336" y="1350178"/>
          <a:ext cx="2186002" cy="1800237"/>
        </a:xfrm>
        <a:prstGeom prst="roundRect">
          <a:avLst/>
        </a:prstGeom>
        <a:gradFill rotWithShape="0">
          <a:gsLst>
            <a:gs pos="0">
              <a:schemeClr val="accent5">
                <a:hueOff val="-9027899"/>
                <a:satOff val="22229"/>
                <a:lumOff val="-490"/>
                <a:alphaOff val="0"/>
                <a:tint val="15000"/>
                <a:satMod val="250000"/>
              </a:schemeClr>
            </a:gs>
            <a:gs pos="49000">
              <a:schemeClr val="accent5">
                <a:hueOff val="-9027899"/>
                <a:satOff val="22229"/>
                <a:lumOff val="-490"/>
                <a:alphaOff val="0"/>
                <a:tint val="50000"/>
                <a:satMod val="200000"/>
              </a:schemeClr>
            </a:gs>
            <a:gs pos="49100">
              <a:schemeClr val="accent5">
                <a:hueOff val="-9027899"/>
                <a:satOff val="22229"/>
                <a:lumOff val="-490"/>
                <a:alphaOff val="0"/>
                <a:tint val="64000"/>
                <a:satMod val="160000"/>
              </a:schemeClr>
            </a:gs>
            <a:gs pos="92000">
              <a:schemeClr val="accent5">
                <a:hueOff val="-9027899"/>
                <a:satOff val="22229"/>
                <a:lumOff val="-490"/>
                <a:alphaOff val="0"/>
                <a:tint val="50000"/>
                <a:satMod val="200000"/>
              </a:schemeClr>
            </a:gs>
            <a:gs pos="100000">
              <a:schemeClr val="accent5">
                <a:hueOff val="-9027899"/>
                <a:satOff val="22229"/>
                <a:lumOff val="-490"/>
                <a:alphaOff val="0"/>
                <a:tint val="43000"/>
                <a:satMod val="190000"/>
              </a:schemeClr>
            </a:gs>
          </a:gsLst>
          <a:lin ang="5400000" scaled="1"/>
        </a:gradFill>
        <a:ln>
          <a:noFill/>
        </a:ln>
        <a:effectLst>
          <a:outerShdw blurRad="50800" dist="25000" dir="5400000" rotWithShape="0">
            <a:schemeClr val="accent5">
              <a:hueOff val="-9027899"/>
              <a:satOff val="22229"/>
              <a:lumOff val="-49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latin typeface="Times New Roman" pitchFamily="18" charset="0"/>
              <a:cs typeface="Times New Roman" pitchFamily="18" charset="0"/>
            </a:rPr>
            <a:t>2. Ағзалық </a:t>
          </a:r>
          <a:endParaRPr lang="ru-RU" sz="2800" b="1" kern="1200" dirty="0">
            <a:latin typeface="Times New Roman" pitchFamily="18" charset="0"/>
            <a:cs typeface="Times New Roman" pitchFamily="18" charset="0"/>
          </a:endParaRPr>
        </a:p>
      </dsp:txBody>
      <dsp:txXfrm>
        <a:off x="2638216" y="1438058"/>
        <a:ext cx="2010242" cy="1624477"/>
      </dsp:txXfrm>
    </dsp:sp>
    <dsp:sp modelId="{3095B7DE-D87D-460F-AFE2-7693AFF35C27}">
      <dsp:nvSpPr>
        <dsp:cNvPr id="0" name=""/>
        <dsp:cNvSpPr/>
      </dsp:nvSpPr>
      <dsp:spPr>
        <a:xfrm>
          <a:off x="5100673" y="1350178"/>
          <a:ext cx="2186002" cy="1800237"/>
        </a:xfrm>
        <a:prstGeom prst="roundRect">
          <a:avLst/>
        </a:prstGeom>
        <a:gradFill rotWithShape="0">
          <a:gsLst>
            <a:gs pos="0">
              <a:schemeClr val="accent5">
                <a:hueOff val="-18055798"/>
                <a:satOff val="44459"/>
                <a:lumOff val="-980"/>
                <a:alphaOff val="0"/>
                <a:tint val="15000"/>
                <a:satMod val="250000"/>
              </a:schemeClr>
            </a:gs>
            <a:gs pos="49000">
              <a:schemeClr val="accent5">
                <a:hueOff val="-18055798"/>
                <a:satOff val="44459"/>
                <a:lumOff val="-980"/>
                <a:alphaOff val="0"/>
                <a:tint val="50000"/>
                <a:satMod val="200000"/>
              </a:schemeClr>
            </a:gs>
            <a:gs pos="49100">
              <a:schemeClr val="accent5">
                <a:hueOff val="-18055798"/>
                <a:satOff val="44459"/>
                <a:lumOff val="-980"/>
                <a:alphaOff val="0"/>
                <a:tint val="64000"/>
                <a:satMod val="160000"/>
              </a:schemeClr>
            </a:gs>
            <a:gs pos="92000">
              <a:schemeClr val="accent5">
                <a:hueOff val="-18055798"/>
                <a:satOff val="44459"/>
                <a:lumOff val="-980"/>
                <a:alphaOff val="0"/>
                <a:tint val="50000"/>
                <a:satMod val="200000"/>
              </a:schemeClr>
            </a:gs>
            <a:gs pos="100000">
              <a:schemeClr val="accent5">
                <a:hueOff val="-18055798"/>
                <a:satOff val="44459"/>
                <a:lumOff val="-980"/>
                <a:alphaOff val="0"/>
                <a:tint val="43000"/>
                <a:satMod val="190000"/>
              </a:schemeClr>
            </a:gs>
          </a:gsLst>
          <a:lin ang="5400000" scaled="1"/>
        </a:gradFill>
        <a:ln>
          <a:noFill/>
        </a:ln>
        <a:effectLst>
          <a:outerShdw blurRad="50800" dist="25000" dir="5400000" rotWithShape="0">
            <a:schemeClr val="accent5">
              <a:hueOff val="-18055798"/>
              <a:satOff val="44459"/>
              <a:lumOff val="-980"/>
              <a:alphaOff val="0"/>
              <a:shade val="30000"/>
              <a:satMod val="150000"/>
              <a:alpha val="3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kk-KZ" sz="2800" b="1" kern="1200" dirty="0" smtClean="0">
              <a:latin typeface="Times New Roman" pitchFamily="18" charset="0"/>
              <a:cs typeface="Times New Roman" pitchFamily="18" charset="0"/>
            </a:rPr>
            <a:t>3. П</a:t>
          </a:r>
          <a:r>
            <a:rPr lang="ru-RU" sz="2800" b="1" kern="1200" dirty="0" err="1" smtClean="0">
              <a:latin typeface="Times New Roman" pitchFamily="18" charset="0"/>
              <a:cs typeface="Times New Roman" pitchFamily="18" charset="0"/>
            </a:rPr>
            <a:t>опуля-циялық</a:t>
          </a:r>
          <a:endParaRPr lang="ru-RU" sz="2800" b="1" kern="1200" dirty="0">
            <a:latin typeface="Times New Roman" pitchFamily="18" charset="0"/>
            <a:cs typeface="Times New Roman" pitchFamily="18" charset="0"/>
          </a:endParaRPr>
        </a:p>
      </dsp:txBody>
      <dsp:txXfrm>
        <a:off x="5188553" y="1438058"/>
        <a:ext cx="2010242" cy="1624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A0C2BE-4A6C-45D1-A708-8C7FEB9DD674}">
      <dsp:nvSpPr>
        <dsp:cNvPr id="0" name=""/>
        <dsp:cNvSpPr/>
      </dsp:nvSpPr>
      <dsp:spPr>
        <a:xfrm>
          <a:off x="3981" y="0"/>
          <a:ext cx="2388870" cy="2326386"/>
        </a:xfrm>
        <a:prstGeom prst="upArrow">
          <a:avLst/>
        </a:prstGeom>
        <a:gradFill rotWithShape="1">
          <a:gsLst>
            <a:gs pos="0">
              <a:schemeClr val="accent1">
                <a:tint val="15000"/>
                <a:satMod val="250000"/>
              </a:schemeClr>
            </a:gs>
            <a:gs pos="49000">
              <a:schemeClr val="accent1">
                <a:tint val="50000"/>
                <a:satMod val="200000"/>
              </a:schemeClr>
            </a:gs>
            <a:gs pos="49100">
              <a:schemeClr val="accent1">
                <a:tint val="64000"/>
                <a:satMod val="160000"/>
              </a:schemeClr>
            </a:gs>
            <a:gs pos="92000">
              <a:schemeClr val="accent1">
                <a:tint val="50000"/>
                <a:satMod val="200000"/>
              </a:schemeClr>
            </a:gs>
            <a:gs pos="100000">
              <a:schemeClr val="accent1">
                <a:tint val="43000"/>
                <a:satMod val="190000"/>
              </a:schemeClr>
            </a:gs>
          </a:gsLst>
          <a:lin ang="5400000" scaled="1"/>
        </a:gradFill>
        <a:ln w="11430" cap="flat" cmpd="sng" algn="ctr">
          <a:solidFill>
            <a:schemeClr val="accent1"/>
          </a:solidFill>
          <a:prstDash val="solid"/>
        </a:ln>
        <a:effectLst>
          <a:outerShdw blurRad="50800" dist="25000" dir="5400000" rotWithShape="0">
            <a:schemeClr val="accent1">
              <a:shade val="30000"/>
              <a:satMod val="150000"/>
              <a:alpha val="38000"/>
            </a:schemeClr>
          </a:outerShdw>
        </a:effectLst>
      </dsp:spPr>
      <dsp:style>
        <a:lnRef idx="1">
          <a:schemeClr val="accent1"/>
        </a:lnRef>
        <a:fillRef idx="2">
          <a:schemeClr val="accent1"/>
        </a:fillRef>
        <a:effectRef idx="1">
          <a:schemeClr val="accent1"/>
        </a:effectRef>
        <a:fontRef idx="minor">
          <a:schemeClr val="dk1"/>
        </a:fontRef>
      </dsp:style>
    </dsp:sp>
    <dsp:sp modelId="{B42305B9-0E3F-4767-BA27-FE011F21F698}">
      <dsp:nvSpPr>
        <dsp:cNvPr id="0" name=""/>
        <dsp:cNvSpPr/>
      </dsp:nvSpPr>
      <dsp:spPr>
        <a:xfrm>
          <a:off x="2464517" y="0"/>
          <a:ext cx="4053840" cy="2326386"/>
        </a:xfrm>
        <a:prstGeom prst="rect">
          <a:avLst/>
        </a:prstGeom>
        <a:solidFill>
          <a:schemeClr val="lt1"/>
        </a:solidFill>
        <a:ln w="400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156464" tIns="0" rIns="156464" bIns="156464" numCol="1" spcCol="1270" anchor="ctr" anchorCtr="0">
          <a:noAutofit/>
        </a:bodyPr>
        <a:lstStyle/>
        <a:p>
          <a:pPr lvl="0" algn="ctr" defTabSz="977900">
            <a:lnSpc>
              <a:spcPct val="90000"/>
            </a:lnSpc>
            <a:spcBef>
              <a:spcPct val="0"/>
            </a:spcBef>
            <a:spcAft>
              <a:spcPct val="35000"/>
            </a:spcAft>
          </a:pPr>
          <a:r>
            <a:rPr lang="kk-KZ" sz="2200" b="1" kern="1200" dirty="0" smtClean="0">
              <a:latin typeface="Times New Roman" pitchFamily="18" charset="0"/>
              <a:cs typeface="Times New Roman" pitchFamily="18" charset="0"/>
            </a:rPr>
            <a:t>Экзогенді </a:t>
          </a:r>
          <a:r>
            <a:rPr lang="en-US" sz="2200" b="1" kern="1200" dirty="0" smtClean="0">
              <a:latin typeface="Times New Roman" pitchFamily="18" charset="0"/>
              <a:cs typeface="Times New Roman" pitchFamily="18" charset="0"/>
            </a:rPr>
            <a:t>(</a:t>
          </a:r>
          <a:r>
            <a:rPr lang="kk-KZ" sz="2200" b="1" kern="1200" dirty="0" smtClean="0">
              <a:latin typeface="Times New Roman" pitchFamily="18" charset="0"/>
              <a:cs typeface="Times New Roman" pitchFamily="18" charset="0"/>
            </a:rPr>
            <a:t>сыртқы</a:t>
          </a:r>
          <a:r>
            <a:rPr lang="en-US" sz="2200" b="1" kern="1200" dirty="0" smtClean="0">
              <a:latin typeface="Times New Roman" pitchFamily="18" charset="0"/>
              <a:cs typeface="Times New Roman" pitchFamily="18" charset="0"/>
            </a:rPr>
            <a:t>) </a:t>
          </a:r>
          <a:r>
            <a:rPr lang="kk-KZ" sz="2200" b="1" kern="1200" dirty="0" smtClean="0">
              <a:latin typeface="Times New Roman" pitchFamily="18" charset="0"/>
              <a:cs typeface="Times New Roman" pitchFamily="18" charset="0"/>
            </a:rPr>
            <a:t>ырғақтар. </a:t>
          </a:r>
          <a:r>
            <a:rPr lang="ru-RU" sz="2200" kern="1200" dirty="0" err="1" smtClean="0">
              <a:latin typeface="Times New Roman" pitchFamily="18" charset="0"/>
              <a:cs typeface="Times New Roman" pitchFamily="18" charset="0"/>
            </a:rPr>
            <a:t>Егер</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тыныштық </a:t>
          </a:r>
          <a:r>
            <a:rPr lang="ru-RU" sz="2200" kern="1200" dirty="0" smtClean="0">
              <a:latin typeface="Times New Roman" pitchFamily="18" charset="0"/>
              <a:cs typeface="Times New Roman" pitchFamily="18" charset="0"/>
            </a:rPr>
            <a:t>пен </a:t>
          </a:r>
          <a:r>
            <a:rPr lang="ru-RU" sz="2200" kern="1200" dirty="0" err="1" smtClean="0">
              <a:latin typeface="Times New Roman" pitchFamily="18" charset="0"/>
              <a:cs typeface="Times New Roman" pitchFamily="18" charset="0"/>
            </a:rPr>
            <a:t>белсенділік</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зат</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алмасудың жеделдеуі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немесе</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баяулауы</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сыртқы ортаның өзгерістеріне сәйкес келетін</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болса</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оларды</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сыртқы ырғаққа жатқызады</a:t>
          </a:r>
          <a:r>
            <a:rPr lang="ru-RU" sz="2200" kern="1200" dirty="0" smtClean="0">
              <a:latin typeface="Times New Roman" pitchFamily="18" charset="0"/>
              <a:cs typeface="Times New Roman" pitchFamily="18" charset="0"/>
            </a:rPr>
            <a:t>.</a:t>
          </a:r>
          <a:endParaRPr lang="ru-RU" sz="2200" kern="1200" dirty="0">
            <a:latin typeface="Times New Roman" pitchFamily="18" charset="0"/>
            <a:cs typeface="Times New Roman" pitchFamily="18" charset="0"/>
          </a:endParaRPr>
        </a:p>
      </dsp:txBody>
      <dsp:txXfrm>
        <a:off x="2464517" y="0"/>
        <a:ext cx="4053840" cy="2326386"/>
      </dsp:txXfrm>
    </dsp:sp>
    <dsp:sp modelId="{704BFC60-C376-4825-9D59-D00AD43A6A40}">
      <dsp:nvSpPr>
        <dsp:cNvPr id="0" name=""/>
        <dsp:cNvSpPr/>
      </dsp:nvSpPr>
      <dsp:spPr>
        <a:xfrm>
          <a:off x="720642" y="2520251"/>
          <a:ext cx="2388870" cy="2326386"/>
        </a:xfrm>
        <a:prstGeom prst="downArrow">
          <a:avLst/>
        </a:prstGeom>
        <a:gradFill rotWithShape="1">
          <a:gsLst>
            <a:gs pos="0">
              <a:schemeClr val="accent3">
                <a:tint val="74000"/>
              </a:schemeClr>
            </a:gs>
            <a:gs pos="49000">
              <a:schemeClr val="accent3">
                <a:tint val="96000"/>
                <a:shade val="84000"/>
                <a:satMod val="110000"/>
              </a:schemeClr>
            </a:gs>
            <a:gs pos="49100">
              <a:schemeClr val="accent3">
                <a:shade val="55000"/>
                <a:satMod val="150000"/>
              </a:schemeClr>
            </a:gs>
            <a:gs pos="92000">
              <a:schemeClr val="accent3">
                <a:tint val="98000"/>
                <a:shade val="90000"/>
                <a:satMod val="128000"/>
              </a:schemeClr>
            </a:gs>
            <a:gs pos="100000">
              <a:schemeClr val="accent3">
                <a:tint val="90000"/>
                <a:shade val="97000"/>
                <a:satMod val="128000"/>
              </a:schemeClr>
            </a:gs>
          </a:gsLst>
          <a:lin ang="5400000" scaled="1"/>
        </a:gradFill>
        <a:ln w="11430" cap="flat" cmpd="sng" algn="ctr">
          <a:solidFill>
            <a:schemeClr val="accent3"/>
          </a:solidFill>
          <a:prstDash val="solid"/>
        </a:ln>
        <a:effectLst>
          <a:outerShdw blurRad="39000" dist="25400" dir="5400000" rotWithShape="0">
            <a:schemeClr val="accent3">
              <a:shade val="33000"/>
              <a:alpha val="83000"/>
            </a:schemeClr>
          </a:outerShdw>
        </a:effectLst>
      </dsp:spPr>
      <dsp:style>
        <a:lnRef idx="1">
          <a:schemeClr val="accent3"/>
        </a:lnRef>
        <a:fillRef idx="3">
          <a:schemeClr val="accent3"/>
        </a:fillRef>
        <a:effectRef idx="2">
          <a:schemeClr val="accent3"/>
        </a:effectRef>
        <a:fontRef idx="minor">
          <a:schemeClr val="lt1"/>
        </a:fontRef>
      </dsp:style>
    </dsp:sp>
    <dsp:sp modelId="{23269C70-6BC4-44A9-9C86-58292B7BB180}">
      <dsp:nvSpPr>
        <dsp:cNvPr id="0" name=""/>
        <dsp:cNvSpPr/>
      </dsp:nvSpPr>
      <dsp:spPr>
        <a:xfrm>
          <a:off x="3181178" y="2520251"/>
          <a:ext cx="4053840" cy="2326386"/>
        </a:xfrm>
        <a:prstGeom prst="rect">
          <a:avLst/>
        </a:prstGeom>
        <a:solidFill>
          <a:schemeClr val="lt1"/>
        </a:solidFill>
        <a:ln w="400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156464" tIns="0" rIns="156464" bIns="156464" numCol="1" spcCol="1270" anchor="ctr" anchorCtr="0">
          <a:noAutofit/>
        </a:bodyPr>
        <a:lstStyle/>
        <a:p>
          <a:pPr lvl="0" algn="ctr" defTabSz="977900">
            <a:lnSpc>
              <a:spcPct val="90000"/>
            </a:lnSpc>
            <a:spcBef>
              <a:spcPct val="0"/>
            </a:spcBef>
            <a:spcAft>
              <a:spcPct val="35000"/>
            </a:spcAft>
          </a:pPr>
          <a:r>
            <a:rPr lang="kk-KZ" sz="2200" b="1" kern="1200" dirty="0" smtClean="0">
              <a:latin typeface="Times New Roman" pitchFamily="18" charset="0"/>
              <a:cs typeface="Times New Roman" pitchFamily="18" charset="0"/>
            </a:rPr>
            <a:t>Эндогенді </a:t>
          </a:r>
          <a:r>
            <a:rPr lang="en-US" sz="2200" b="1" kern="1200" dirty="0" smtClean="0">
              <a:latin typeface="Times New Roman" pitchFamily="18" charset="0"/>
              <a:cs typeface="Times New Roman" pitchFamily="18" charset="0"/>
            </a:rPr>
            <a:t>(</a:t>
          </a:r>
          <a:r>
            <a:rPr lang="kk-KZ" sz="2200" b="1" kern="1200" dirty="0" smtClean="0">
              <a:latin typeface="Times New Roman" pitchFamily="18" charset="0"/>
              <a:cs typeface="Times New Roman" pitchFamily="18" charset="0"/>
            </a:rPr>
            <a:t>ішкі</a:t>
          </a:r>
          <a:r>
            <a:rPr lang="en-US" sz="2200" b="1" kern="1200" dirty="0" smtClean="0">
              <a:latin typeface="Times New Roman" pitchFamily="18" charset="0"/>
              <a:cs typeface="Times New Roman" pitchFamily="18" charset="0"/>
            </a:rPr>
            <a:t>) </a:t>
          </a:r>
          <a:r>
            <a:rPr lang="kk-KZ" sz="2200" b="1" kern="1200" dirty="0" smtClean="0">
              <a:latin typeface="Times New Roman" pitchFamily="18" charset="0"/>
              <a:cs typeface="Times New Roman" pitchFamily="18" charset="0"/>
            </a:rPr>
            <a:t>ырғақтар. </a:t>
          </a:r>
          <a:r>
            <a:rPr lang="kk-KZ" sz="2200" b="0" kern="1200" dirty="0" smtClean="0">
              <a:latin typeface="Times New Roman" pitchFamily="18" charset="0"/>
              <a:cs typeface="Times New Roman" pitchFamily="18" charset="0"/>
            </a:rPr>
            <a:t>С</a:t>
          </a:r>
          <a:r>
            <a:rPr lang="ru-RU" sz="2200" kern="1200" dirty="0" err="1" smtClean="0">
              <a:latin typeface="Times New Roman" pitchFamily="18" charset="0"/>
              <a:cs typeface="Times New Roman" pitchFamily="18" charset="0"/>
            </a:rPr>
            <a:t>ыртқы тұрақты жағдайларда тіркелетін</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ырғақтар ішкі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деп</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есептеледі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(жүйке серпінісі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тыныс</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алу</a:t>
          </a:r>
          <a:r>
            <a:rPr lang="ru-RU" sz="2200" kern="1200" dirty="0" smtClean="0">
              <a:latin typeface="Times New Roman" pitchFamily="18" charset="0"/>
              <a:cs typeface="Times New Roman" pitchFamily="18" charset="0"/>
            </a:rPr>
            <a:t>, пульс,  </a:t>
          </a:r>
          <a:r>
            <a:rPr lang="ru-RU" sz="2200" kern="1200" dirty="0" err="1" smtClean="0">
              <a:latin typeface="Times New Roman" pitchFamily="18" charset="0"/>
              <a:cs typeface="Times New Roman" pitchFamily="18" charset="0"/>
            </a:rPr>
            <a:t>қан қысымы, </a:t>
          </a:r>
          <a:r>
            <a:rPr lang="ru-RU" sz="2200" kern="1200" dirty="0" smtClean="0">
              <a:latin typeface="Times New Roman" pitchFamily="18" charset="0"/>
              <a:cs typeface="Times New Roman" pitchFamily="18" charset="0"/>
            </a:rPr>
            <a:t>ой </a:t>
          </a:r>
          <a:r>
            <a:rPr lang="ru-RU" sz="2200" kern="1200" dirty="0" err="1" smtClean="0">
              <a:latin typeface="Times New Roman" pitchFamily="18" charset="0"/>
              <a:cs typeface="Times New Roman" pitchFamily="18" charset="0"/>
            </a:rPr>
            <a:t>жұмыскерлігі</a:t>
          </a:r>
          <a:r>
            <a:rPr lang="ru-RU" sz="2200" kern="1200" dirty="0" smtClean="0">
              <a:latin typeface="Times New Roman" pitchFamily="18" charset="0"/>
              <a:cs typeface="Times New Roman" pitchFamily="18" charset="0"/>
            </a:rPr>
            <a:t>, </a:t>
          </a:r>
          <a:r>
            <a:rPr lang="ru-RU" sz="2200" kern="1200" dirty="0" err="1" smtClean="0">
              <a:latin typeface="Times New Roman" pitchFamily="18" charset="0"/>
              <a:cs typeface="Times New Roman" pitchFamily="18" charset="0"/>
            </a:rPr>
            <a:t>ұйқы</a:t>
          </a:r>
          <a:r>
            <a:rPr lang="ru-RU" sz="2200" kern="1200" dirty="0" smtClean="0">
              <a:latin typeface="Times New Roman" pitchFamily="18" charset="0"/>
              <a:cs typeface="Times New Roman" pitchFamily="18" charset="0"/>
            </a:rPr>
            <a:t>)</a:t>
          </a:r>
          <a:r>
            <a:rPr lang="kk-KZ" sz="2200" b="1" kern="1200" dirty="0" smtClean="0">
              <a:latin typeface="Times New Roman" pitchFamily="18" charset="0"/>
              <a:cs typeface="Times New Roman" pitchFamily="18" charset="0"/>
            </a:rPr>
            <a:t> .</a:t>
          </a:r>
          <a:endParaRPr lang="ru-RU" sz="2200" kern="1200" dirty="0">
            <a:latin typeface="Times New Roman" pitchFamily="18" charset="0"/>
            <a:cs typeface="Times New Roman" pitchFamily="18" charset="0"/>
          </a:endParaRPr>
        </a:p>
      </dsp:txBody>
      <dsp:txXfrm>
        <a:off x="3181178" y="2520251"/>
        <a:ext cx="4053840" cy="232638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BA5588D-7C48-4855-88A1-5322D449052F}" type="datetimeFigureOut">
              <a:rPr lang="ru-RU" smtClean="0"/>
              <a:pPr/>
              <a:t>20.08.2021</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0D65F707-3571-490C-A69F-ACB4B302CD4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A5588D-7C48-4855-88A1-5322D449052F}"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0BA5588D-7C48-4855-88A1-5322D449052F}" type="datetimeFigureOut">
              <a:rPr lang="ru-RU" smtClean="0"/>
              <a:pPr/>
              <a:t>20.08.2021</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D65F707-3571-490C-A69F-ACB4B302CD41}"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BA5588D-7C48-4855-88A1-5322D449052F}"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BA5588D-7C48-4855-88A1-5322D449052F}"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BA5588D-7C48-4855-88A1-5322D449052F}" type="datetimeFigureOut">
              <a:rPr lang="ru-RU" smtClean="0"/>
              <a:pPr/>
              <a:t>20.08.2021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BA5588D-7C48-4855-88A1-5322D449052F}" type="datetimeFigureOut">
              <a:rPr lang="ru-RU" smtClean="0"/>
              <a:pPr/>
              <a:t>20.08.2021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A5588D-7C48-4855-88A1-5322D449052F}" type="datetimeFigureOut">
              <a:rPr lang="ru-RU" smtClean="0"/>
              <a:pPr/>
              <a:t>20.08.2021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A5588D-7C48-4855-88A1-5322D449052F}"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0BA5588D-7C48-4855-88A1-5322D449052F}"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BA5588D-7C48-4855-88A1-5322D449052F}"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BA5588D-7C48-4855-88A1-5322D449052F}" type="datetimeFigureOut">
              <a:rPr lang="ru-RU" smtClean="0"/>
              <a:pPr/>
              <a:t>20.08.2021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D65F707-3571-490C-A69F-ACB4B302CD4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BA5588D-7C48-4855-88A1-5322D449052F}" type="datetimeFigureOut">
              <a:rPr lang="ru-RU" smtClean="0"/>
              <a:pPr/>
              <a:t>20.08.2021</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0D65F707-3571-490C-A69F-ACB4B302CD41}"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A5588D-7C48-4855-88A1-5322D449052F}"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0BA5588D-7C48-4855-88A1-5322D449052F}" type="datetimeFigureOut">
              <a:rPr lang="ru-RU" smtClean="0"/>
              <a:pPr/>
              <a:t>20.08.2021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0BA5588D-7C48-4855-88A1-5322D449052F}" type="datetimeFigureOut">
              <a:rPr lang="ru-RU" smtClean="0"/>
              <a:pPr/>
              <a:t>20.08.2021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0BA5588D-7C48-4855-88A1-5322D449052F}" type="datetimeFigureOut">
              <a:rPr lang="ru-RU" smtClean="0"/>
              <a:pPr/>
              <a:t>20.08.2021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0BA5588D-7C48-4855-88A1-5322D449052F}"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0BA5588D-7C48-4855-88A1-5322D449052F}" type="datetimeFigureOut">
              <a:rPr lang="ru-RU" smtClean="0"/>
              <a:pPr/>
              <a:t>20.08.2021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0D65F707-3571-490C-A69F-ACB4B302CD41}"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BA5588D-7C48-4855-88A1-5322D449052F}" type="datetimeFigureOut">
              <a:rPr lang="ru-RU" smtClean="0"/>
              <a:pPr/>
              <a:t>20.08.2021</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0D65F707-3571-490C-A69F-ACB4B302CD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A5588D-7C48-4855-88A1-5322D449052F}" type="datetimeFigureOut">
              <a:rPr lang="ru-RU" smtClean="0"/>
              <a:pPr/>
              <a:t>20.08.2021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65F707-3571-490C-A69F-ACB4B302CD4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naukarus.com/endogennye-bioritmy-intensivnosti-potrebleniya-kisloroda-v-individualnom-razvitii-lymnaea-stagnalis-lymnaeidae-gastropoda" TargetMode="External"/><Relationship Id="rId2" Type="http://schemas.openxmlformats.org/officeDocument/2006/relationships/hyperlink" Target="http://helpiks.org/4-74023.html" TargetMode="External"/><Relationship Id="rId1" Type="http://schemas.openxmlformats.org/officeDocument/2006/relationships/slideLayout" Target="../slideLayouts/slideLayout7.xml"/><Relationship Id="rId4" Type="http://schemas.openxmlformats.org/officeDocument/2006/relationships/hyperlink" Target="http://bono-esse.ru/blizzard/A/Posobie/Ecol/10_2.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85786" y="2000240"/>
            <a:ext cx="7788700" cy="2868168"/>
          </a:xfrm>
        </p:spPr>
        <p:style>
          <a:lnRef idx="2">
            <a:schemeClr val="accent2"/>
          </a:lnRef>
          <a:fillRef idx="1">
            <a:schemeClr val="lt1"/>
          </a:fillRef>
          <a:effectRef idx="0">
            <a:schemeClr val="accent2"/>
          </a:effectRef>
          <a:fontRef idx="minor">
            <a:schemeClr val="dk1"/>
          </a:fontRef>
        </p:style>
        <p:txBody>
          <a:bodyPr/>
          <a:lstStyle/>
          <a:p>
            <a:pPr algn="ctr"/>
            <a:r>
              <a:rPr lang="en-US" sz="3600" dirty="0" smtClean="0">
                <a:latin typeface="Times New Roman" pitchFamily="18" charset="0"/>
                <a:cs typeface="Times New Roman" pitchFamily="18" charset="0"/>
              </a:rPr>
              <a:t>2-</a:t>
            </a:r>
            <a:r>
              <a:rPr lang="ru-RU" sz="3600" dirty="0" smtClean="0">
                <a:latin typeface="Times New Roman" pitchFamily="18" charset="0"/>
                <a:cs typeface="Times New Roman" pitchFamily="18" charset="0"/>
              </a:rPr>
              <a:t> лекция</a:t>
            </a:r>
            <a:r>
              <a:rPr lang="kk-KZ" sz="3600" dirty="0" smtClean="0">
                <a:latin typeface="Times New Roman" pitchFamily="18" charset="0"/>
                <a:cs typeface="Times New Roman" pitchFamily="18" charset="0"/>
              </a:rPr>
              <a:t>. Биологиялық ырғақтың түрлері. Биологиялық ырғақтардың классификациясы.  </a:t>
            </a:r>
            <a:endParaRPr lang="ru-RU" sz="3600" dirty="0">
              <a:latin typeface="Times New Roman" pitchFamily="18" charset="0"/>
              <a:cs typeface="Times New Roman" pitchFamily="18" charset="0"/>
            </a:endParaRPr>
          </a:p>
        </p:txBody>
      </p:sp>
      <p:sp>
        <p:nvSpPr>
          <p:cNvPr id="3" name="Прямоугольник 2"/>
          <p:cNvSpPr/>
          <p:nvPr/>
        </p:nvSpPr>
        <p:spPr>
          <a:xfrm>
            <a:off x="2786050" y="214290"/>
            <a:ext cx="4572000" cy="120032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Әл</a:t>
            </a:r>
            <a:r>
              <a:rPr lang="ru-RU"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a:t>
            </a: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фараби атындағы қазақ ұлттық университеті</a:t>
            </a:r>
          </a:p>
          <a:p>
            <a:pPr algn="ctr">
              <a:defRPr/>
            </a:pPr>
            <a:r>
              <a:rPr lang="kk-KZ" b="1" cap="all" dirty="0" smtClean="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rPr>
              <a:t>Биофизика және биомедицина кафедрасы</a:t>
            </a:r>
            <a:endParaRPr lang="kk-KZ" b="1" cap="all" dirty="0">
              <a:ln w="9000" cmpd="sng">
                <a:solidFill>
                  <a:srgbClr val="0000CC"/>
                </a:solidFill>
                <a:prstDash val="solid"/>
              </a:ln>
              <a:solidFill>
                <a:srgbClr val="0000CC"/>
              </a:solidFill>
              <a:effectLst>
                <a:reflection blurRad="12700" stA="28000" endPos="45000" dist="1000" dir="5400000" sy="-100000" algn="bl" rotWithShape="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6715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1071538" y="571480"/>
            <a:ext cx="8072462" cy="1285884"/>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dirty="0" smtClean="0"/>
              <a:t>         </a:t>
            </a:r>
            <a:r>
              <a:rPr lang="kk-KZ" sz="3200" dirty="0" smtClean="0">
                <a:latin typeface="Times New Roman" pitchFamily="18" charset="0"/>
                <a:cs typeface="Times New Roman" pitchFamily="18" charset="0"/>
              </a:rPr>
              <a:t>Тыныс алу</a:t>
            </a:r>
            <a:endParaRPr lang="ru-RU" sz="3200" dirty="0">
              <a:latin typeface="Times New Roman" pitchFamily="18" charset="0"/>
              <a:cs typeface="Times New Roman" pitchFamily="18" charset="0"/>
            </a:endParaRPr>
          </a:p>
        </p:txBody>
      </p:sp>
      <p:sp>
        <p:nvSpPr>
          <p:cNvPr id="6" name="Скругленный прямоугольник 5"/>
          <p:cNvSpPr/>
          <p:nvPr/>
        </p:nvSpPr>
        <p:spPr>
          <a:xfrm>
            <a:off x="1428728" y="2357430"/>
            <a:ext cx="7715272" cy="14287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kk-KZ" sz="3200" dirty="0" smtClean="0">
                <a:latin typeface="Times New Roman" pitchFamily="18" charset="0"/>
                <a:cs typeface="Times New Roman" pitchFamily="18" charset="0"/>
              </a:rPr>
              <a:t>Пульс</a:t>
            </a:r>
            <a:endParaRPr lang="ru-RU" sz="3200" dirty="0">
              <a:latin typeface="Times New Roman" pitchFamily="18" charset="0"/>
              <a:cs typeface="Times New Roman" pitchFamily="18" charset="0"/>
            </a:endParaRPr>
          </a:p>
        </p:txBody>
      </p:sp>
      <p:sp>
        <p:nvSpPr>
          <p:cNvPr id="7" name="Скругленный прямоугольник 6"/>
          <p:cNvSpPr/>
          <p:nvPr/>
        </p:nvSpPr>
        <p:spPr>
          <a:xfrm>
            <a:off x="571472" y="4572008"/>
            <a:ext cx="7858148" cy="142876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kk-KZ" sz="3200" dirty="0" smtClean="0">
                <a:latin typeface="Times New Roman" pitchFamily="18" charset="0"/>
                <a:cs typeface="Times New Roman" pitchFamily="18" charset="0"/>
              </a:rPr>
              <a:t>Ұйқы тереңдігінің өзгерісі</a:t>
            </a:r>
            <a:endParaRPr lang="ru-RU" sz="3200" dirty="0">
              <a:latin typeface="Times New Roman" pitchFamily="18" charset="0"/>
              <a:cs typeface="Times New Roman" pitchFamily="18" charset="0"/>
            </a:endParaRPr>
          </a:p>
        </p:txBody>
      </p:sp>
      <p:sp>
        <p:nvSpPr>
          <p:cNvPr id="8" name="Овал 7"/>
          <p:cNvSpPr/>
          <p:nvPr/>
        </p:nvSpPr>
        <p:spPr>
          <a:xfrm>
            <a:off x="0" y="500042"/>
            <a:ext cx="1571604" cy="1357322"/>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3200" dirty="0" smtClean="0">
                <a:solidFill>
                  <a:schemeClr val="tx1"/>
                </a:solidFill>
                <a:latin typeface="Times New Roman" pitchFamily="18" charset="0"/>
                <a:cs typeface="Times New Roman" pitchFamily="18" charset="0"/>
              </a:rPr>
              <a:t>4</a:t>
            </a:r>
            <a:endParaRPr lang="ru-RU" sz="3200" dirty="0">
              <a:solidFill>
                <a:schemeClr val="tx1"/>
              </a:solidFill>
              <a:latin typeface="Times New Roman" pitchFamily="18" charset="0"/>
              <a:cs typeface="Times New Roman" pitchFamily="18" charset="0"/>
            </a:endParaRPr>
          </a:p>
        </p:txBody>
      </p:sp>
      <p:sp>
        <p:nvSpPr>
          <p:cNvPr id="9" name="Овал 8"/>
          <p:cNvSpPr/>
          <p:nvPr/>
        </p:nvSpPr>
        <p:spPr>
          <a:xfrm>
            <a:off x="0" y="2357430"/>
            <a:ext cx="1500166" cy="142876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3200" b="1" dirty="0" smtClean="0">
                <a:solidFill>
                  <a:schemeClr val="tx1"/>
                </a:solidFill>
              </a:rPr>
              <a:t>5</a:t>
            </a:r>
            <a:endParaRPr lang="ru-RU" sz="3200" b="1" dirty="0">
              <a:solidFill>
                <a:schemeClr val="tx1"/>
              </a:solidFill>
            </a:endParaRPr>
          </a:p>
        </p:txBody>
      </p:sp>
      <p:sp>
        <p:nvSpPr>
          <p:cNvPr id="10" name="Овал 9"/>
          <p:cNvSpPr/>
          <p:nvPr/>
        </p:nvSpPr>
        <p:spPr>
          <a:xfrm>
            <a:off x="285720" y="4572008"/>
            <a:ext cx="1414466" cy="142876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3200" dirty="0" smtClean="0">
                <a:solidFill>
                  <a:schemeClr val="tx1"/>
                </a:solidFill>
                <a:latin typeface="Times New Roman" pitchFamily="18" charset="0"/>
                <a:cs typeface="Times New Roman" pitchFamily="18" charset="0"/>
              </a:rPr>
              <a:t>6</a:t>
            </a:r>
            <a:endParaRPr lang="ru-RU" sz="3200" dirty="0">
              <a:solidFill>
                <a:schemeClr val="tx1"/>
              </a:solidFill>
              <a:latin typeface="Times New Roman" pitchFamily="18" charset="0"/>
              <a:cs typeface="Times New Roman" pitchFamily="18" charset="0"/>
            </a:endParaRPr>
          </a:p>
        </p:txBody>
      </p:sp>
      <p:pic>
        <p:nvPicPr>
          <p:cNvPr id="105474" name="Picture 2" descr="Картинки по запросу дыхание"/>
          <p:cNvPicPr>
            <a:picLocks noChangeAspect="1" noChangeArrowheads="1"/>
          </p:cNvPicPr>
          <p:nvPr/>
        </p:nvPicPr>
        <p:blipFill>
          <a:blip r:embed="rId2" cstate="print"/>
          <a:srcRect/>
          <a:stretch>
            <a:fillRect/>
          </a:stretch>
        </p:blipFill>
        <p:spPr bwMode="auto">
          <a:xfrm>
            <a:off x="6308780" y="357166"/>
            <a:ext cx="2835220" cy="18573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5476" name="Picture 4" descr="Картинки по запросу пульс"/>
          <p:cNvPicPr>
            <a:picLocks noChangeAspect="1" noChangeArrowheads="1"/>
          </p:cNvPicPr>
          <p:nvPr/>
        </p:nvPicPr>
        <p:blipFill>
          <a:blip r:embed="rId3" cstate="print"/>
          <a:srcRect/>
          <a:stretch>
            <a:fillRect/>
          </a:stretch>
        </p:blipFill>
        <p:spPr bwMode="auto">
          <a:xfrm>
            <a:off x="6715128" y="2285992"/>
            <a:ext cx="2428872" cy="180974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5478" name="Picture 6" descr="Похожее изображение"/>
          <p:cNvPicPr>
            <a:picLocks noChangeAspect="1" noChangeArrowheads="1"/>
          </p:cNvPicPr>
          <p:nvPr/>
        </p:nvPicPr>
        <p:blipFill>
          <a:blip r:embed="rId4" cstate="print"/>
          <a:srcRect/>
          <a:stretch>
            <a:fillRect/>
          </a:stretch>
        </p:blipFill>
        <p:spPr bwMode="auto">
          <a:xfrm>
            <a:off x="7000892" y="4143380"/>
            <a:ext cx="2393286" cy="218122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0"/>
            <a:ext cx="8358246"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kk-KZ" b="1" dirty="0" smtClean="0">
                <a:latin typeface="Times New Roman" pitchFamily="18" charset="0"/>
                <a:cs typeface="Times New Roman" pitchFamily="18" charset="0"/>
              </a:rPr>
              <a:t>Қоршаған ортадағы периодты процесстердің әсеріне байланысты биоритмдер:</a:t>
            </a:r>
          </a:p>
        </p:txBody>
      </p:sp>
      <p:sp>
        <p:nvSpPr>
          <p:cNvPr id="9" name="Овал 8"/>
          <p:cNvSpPr/>
          <p:nvPr/>
        </p:nvSpPr>
        <p:spPr>
          <a:xfrm>
            <a:off x="428596" y="785794"/>
            <a:ext cx="3643338" cy="307183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marL="342900" indent="-342900"/>
            <a:r>
              <a:rPr lang="kk-KZ" b="1" dirty="0" smtClean="0">
                <a:solidFill>
                  <a:schemeClr val="tx1"/>
                </a:solidFill>
                <a:latin typeface="Times New Roman" pitchFamily="18" charset="0"/>
                <a:cs typeface="Times New Roman" pitchFamily="18" charset="0"/>
              </a:rPr>
              <a:t>Экзогенді</a:t>
            </a:r>
            <a:r>
              <a:rPr lang="kk-KZ" dirty="0" smtClean="0">
                <a:solidFill>
                  <a:schemeClr val="tx1"/>
                </a:solidFill>
                <a:latin typeface="Times New Roman" pitchFamily="18" charset="0"/>
                <a:cs typeface="Times New Roman" pitchFamily="18" charset="0"/>
              </a:rPr>
              <a:t> – қоршаған орта өзерісіне тәуелді, кейбір орта жағдайларында мүлдем жоғалып кетуі мүмкін.</a:t>
            </a:r>
          </a:p>
        </p:txBody>
      </p:sp>
      <p:sp>
        <p:nvSpPr>
          <p:cNvPr id="10" name="Овал 9"/>
          <p:cNvSpPr/>
          <p:nvPr/>
        </p:nvSpPr>
        <p:spPr>
          <a:xfrm>
            <a:off x="4500562" y="642918"/>
            <a:ext cx="4000496" cy="342902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r>
              <a:rPr lang="kk-KZ" b="1" dirty="0" smtClean="0">
                <a:solidFill>
                  <a:schemeClr val="tx1"/>
                </a:solidFill>
                <a:latin typeface="Times New Roman" pitchFamily="18" charset="0"/>
                <a:cs typeface="Times New Roman" pitchFamily="18" charset="0"/>
              </a:rPr>
              <a:t>Жүре пайда болған </a:t>
            </a:r>
            <a:r>
              <a:rPr lang="kk-KZ" dirty="0" smtClean="0">
                <a:solidFill>
                  <a:schemeClr val="tx1"/>
                </a:solidFill>
                <a:latin typeface="Times New Roman" pitchFamily="18" charset="0"/>
                <a:cs typeface="Times New Roman" pitchFamily="18" charset="0"/>
              </a:rPr>
              <a:t>– жеке даму процессі кезінде қалыптасады және белгілі бір уақыт аралығында сақталады( тәуліктің белгілі уақытында бұлшықет жұмысының өзгерісі) </a:t>
            </a:r>
          </a:p>
        </p:txBody>
      </p:sp>
      <p:sp>
        <p:nvSpPr>
          <p:cNvPr id="11" name="Овал 10"/>
          <p:cNvSpPr/>
          <p:nvPr/>
        </p:nvSpPr>
        <p:spPr>
          <a:xfrm>
            <a:off x="2143108" y="3643314"/>
            <a:ext cx="4071966" cy="3000372"/>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r>
              <a:rPr lang="kk-KZ" sz="2000" b="1" dirty="0" smtClean="0">
                <a:solidFill>
                  <a:schemeClr val="tx1"/>
                </a:solidFill>
                <a:latin typeface="Times New Roman" pitchFamily="18" charset="0"/>
                <a:cs typeface="Times New Roman" pitchFamily="18" charset="0"/>
              </a:rPr>
              <a:t>Эндогенді биоритмдер -</a:t>
            </a:r>
            <a:r>
              <a:rPr lang="kk-KZ" sz="2000" dirty="0" smtClean="0">
                <a:solidFill>
                  <a:schemeClr val="tx1"/>
                </a:solidFill>
                <a:latin typeface="Times New Roman" pitchFamily="18" charset="0"/>
                <a:cs typeface="Times New Roman" pitchFamily="18" charset="0"/>
              </a:rPr>
              <a:t>туа пайда болған, тұрақты қоршаған орта жағдайларында сақталатын,  ұрпаққа берілетін ритмдер. </a:t>
            </a:r>
          </a:p>
          <a:p>
            <a:r>
              <a:rPr lang="kk-KZ"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p:txBody>
      </p:sp>
      <p:sp>
        <p:nvSpPr>
          <p:cNvPr id="12" name="Выгнутая вверх стрелка 11"/>
          <p:cNvSpPr/>
          <p:nvPr/>
        </p:nvSpPr>
        <p:spPr>
          <a:xfrm>
            <a:off x="3643306" y="642918"/>
            <a:ext cx="1643074" cy="571504"/>
          </a:xfrm>
          <a:prstGeom prst="curvedDown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
        <p:nvSpPr>
          <p:cNvPr id="13" name="Выгнутая вправо стрелка 12"/>
          <p:cNvSpPr/>
          <p:nvPr/>
        </p:nvSpPr>
        <p:spPr>
          <a:xfrm rot="2903357">
            <a:off x="6590608" y="4261547"/>
            <a:ext cx="1030474" cy="1214446"/>
          </a:xfrm>
          <a:prstGeom prst="curvedLeftArrow">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
        <p:nvSpPr>
          <p:cNvPr id="14" name="Выгнутая влево стрелка 13"/>
          <p:cNvSpPr/>
          <p:nvPr/>
        </p:nvSpPr>
        <p:spPr>
          <a:xfrm rot="20741495">
            <a:off x="618790" y="3911748"/>
            <a:ext cx="917202" cy="1287935"/>
          </a:xfrm>
          <a:prstGeom prst="curvedRightArrow">
            <a:avLst>
              <a:gd name="adj1" fmla="val 25000"/>
              <a:gd name="adj2" fmla="val 50000"/>
              <a:gd name="adj3" fmla="val 6273"/>
            </a:avLst>
          </a:prstGeom>
        </p:spPr>
        <p:style>
          <a:lnRef idx="3">
            <a:schemeClr val="lt1"/>
          </a:lnRef>
          <a:fillRef idx="1">
            <a:schemeClr val="dk1"/>
          </a:fillRef>
          <a:effectRef idx="1">
            <a:schemeClr val="dk1"/>
          </a:effectRef>
          <a:fontRef idx="minor">
            <a:schemeClr val="lt1"/>
          </a:fontRef>
        </p:style>
        <p:txBody>
          <a:bodyPr rtlCol="0" anchor="ctr"/>
          <a:lstStyle/>
          <a:p>
            <a:pPr algn="ctr"/>
            <a:endParaRPr lang="ru-RU">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285728"/>
            <a:ext cx="7455202" cy="292387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400" b="1" dirty="0" smtClean="0">
                <a:latin typeface="Times New Roman" pitchFamily="18" charset="0"/>
                <a:cs typeface="Times New Roman" pitchFamily="18" charset="0"/>
              </a:rPr>
              <a:t>	</a:t>
            </a:r>
            <a:r>
              <a:rPr lang="ru-RU" sz="2000" b="1" dirty="0" err="1" smtClean="0">
                <a:latin typeface="Times New Roman" pitchFamily="18" charset="0"/>
                <a:cs typeface="Times New Roman" pitchFamily="18" charset="0"/>
              </a:rPr>
              <a:t>Десинхроноз</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ішкі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сыртқы деп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бөлінеді.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Ішкісі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ырғақтарының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ұйқастылығы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бұзылғанда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пайда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болады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Мәселен, тамақтану режимі</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ұйқы </a:t>
            </a:r>
            <a:r>
              <a:rPr lang="ru-RU" sz="2000" dirty="0" smtClean="0">
                <a:latin typeface="Times New Roman" pitchFamily="18" charset="0"/>
                <a:cs typeface="Times New Roman" pitchFamily="18" charset="0"/>
              </a:rPr>
              <a:t>- </a:t>
            </a:r>
            <a:r>
              <a:rPr lang="ru-RU" sz="2000" dirty="0" err="1">
                <a:latin typeface="Times New Roman" pitchFamily="18" charset="0"/>
                <a:cs typeface="Times New Roman" pitchFamily="18" charset="0"/>
              </a:rPr>
              <a:t>сергектіктің ырғақтарына сәйкес келмесе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адам</a:t>
            </a:r>
            <a:r>
              <a:rPr lang="ru-RU" sz="2000" dirty="0">
                <a:latin typeface="Times New Roman" pitchFamily="18" charset="0"/>
                <a:cs typeface="Times New Roman" pitchFamily="18" charset="0"/>
              </a:rPr>
              <a:t> тез </a:t>
            </a:r>
            <a:r>
              <a:rPr lang="ru-RU" sz="2000" dirty="0" err="1">
                <a:latin typeface="Times New Roman" pitchFamily="18" charset="0"/>
                <a:cs typeface="Times New Roman" pitchFamily="18" charset="0"/>
              </a:rPr>
              <a:t>шаршайды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ашуланшақ келеді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көңіл- күйі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тәбеті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ұйқысы бұзылады</a:t>
            </a:r>
            <a:r>
              <a:rPr lang="ru-RU" sz="2000" dirty="0">
                <a:latin typeface="Times New Roman" pitchFamily="18" charset="0"/>
                <a:cs typeface="Times New Roman" pitchFamily="18" charset="0"/>
              </a:rPr>
              <a:t>. </a:t>
            </a:r>
            <a:endParaRPr lang="ru-RU" sz="2000" dirty="0" smtClean="0">
              <a:latin typeface="Times New Roman" pitchFamily="18" charset="0"/>
              <a:cs typeface="Times New Roman" pitchFamily="18" charset="0"/>
            </a:endParaRPr>
          </a:p>
          <a:p>
            <a:pPr algn="just" fontAlgn="base"/>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Сыртқы </a:t>
            </a:r>
            <a:r>
              <a:rPr lang="ru-RU" sz="2000" dirty="0" err="1">
                <a:latin typeface="Times New Roman" pitchFamily="18" charset="0"/>
                <a:cs typeface="Times New Roman" pitchFamily="18" charset="0"/>
              </a:rPr>
              <a:t>десинхроноз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биоырғақтары қоршаған ортаның кездері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алмасуына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лайықталмаса туады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десинхронозды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жіті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созылмалы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айқын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жасырын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біркекі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алажаулы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деп</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жіктейді</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pic>
        <p:nvPicPr>
          <p:cNvPr id="8194" name="Picture 2" descr="http://kuban-kurort.com/uploads/promo_articles/desinhronoz.jpg"/>
          <p:cNvPicPr>
            <a:picLocks noChangeAspect="1" noChangeArrowheads="1"/>
          </p:cNvPicPr>
          <p:nvPr/>
        </p:nvPicPr>
        <p:blipFill>
          <a:blip r:embed="rId2"/>
          <a:srcRect/>
          <a:stretch>
            <a:fillRect/>
          </a:stretch>
        </p:blipFill>
        <p:spPr bwMode="auto">
          <a:xfrm>
            <a:off x="1857356" y="3286124"/>
            <a:ext cx="4786346" cy="3571876"/>
          </a:xfrm>
          <a:prstGeom prst="rect">
            <a:avLst/>
          </a:prstGeom>
          <a:ln>
            <a:noFill/>
          </a:ln>
          <a:effectLst>
            <a:softEdge rad="112500"/>
          </a:effectLst>
        </p:spPr>
      </p:pic>
    </p:spTree>
    <p:extLst>
      <p:ext uri="{BB962C8B-B14F-4D97-AF65-F5344CB8AC3E}">
        <p14:creationId xmlns:p14="http://schemas.microsoft.com/office/powerpoint/2010/main" val="276413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720" y="1500174"/>
            <a:ext cx="7599218" cy="286232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ru-RU" sz="2000" dirty="0" smtClean="0">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Адамның </a:t>
            </a:r>
            <a:r>
              <a:rPr lang="ru-RU" sz="2000" dirty="0" err="1">
                <a:latin typeface="Times New Roman" panose="02020603050405020304" pitchFamily="18" charset="0"/>
                <a:cs typeface="Times New Roman" panose="02020603050405020304" pitchFamily="18" charset="0"/>
              </a:rPr>
              <a:t>дене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температурасы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қан қысымы және гормондар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мөлшері көтерілгенде, жұмыскерлік қабілеті </a:t>
            </a:r>
            <a:r>
              <a:rPr lang="ru-RU" sz="2000" dirty="0" err="1" smtClean="0">
                <a:latin typeface="Times New Roman" panose="02020603050405020304" pitchFamily="18" charset="0"/>
                <a:cs typeface="Times New Roman" panose="02020603050405020304" pitchFamily="18" charset="0"/>
              </a:rPr>
              <a:t>жо</a:t>
            </a:r>
            <a:r>
              <a:rPr lang="kk-KZ" sz="2000" dirty="0" smtClean="0">
                <a:latin typeface="Times New Roman" panose="02020603050405020304" pitchFamily="18" charset="0"/>
                <a:cs typeface="Times New Roman" panose="02020603050405020304" pitchFamily="18" charset="0"/>
              </a:rPr>
              <a:t>ғ</a:t>
            </a:r>
            <a:r>
              <a:rPr lang="ru-RU" sz="2000" dirty="0" err="1" smtClean="0">
                <a:latin typeface="Times New Roman" panose="02020603050405020304" pitchFamily="18" charset="0"/>
                <a:cs typeface="Times New Roman" panose="02020603050405020304" pitchFamily="18" charset="0"/>
              </a:rPr>
              <a:t>арылайды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әрбір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адамның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мезгілі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байқалады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Осыған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орай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адамдарды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тәңертіңгілік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бозторғайлар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күндізгілік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жапалақтар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кешкілік</a:t>
            </a:r>
            <a:r>
              <a:rPr lang="ru-RU" sz="2000" dirty="0">
                <a:latin typeface="Times New Roman" panose="02020603050405020304" pitchFamily="18" charset="0"/>
                <a:cs typeface="Times New Roman" panose="02020603050405020304" pitchFamily="18" charset="0"/>
              </a:rPr>
              <a:t>      ( </a:t>
            </a:r>
            <a:r>
              <a:rPr lang="ru-RU" sz="2000" dirty="0" err="1">
                <a:latin typeface="Times New Roman" panose="02020603050405020304" pitchFamily="18" charset="0"/>
                <a:cs typeface="Times New Roman" panose="02020603050405020304" pitchFamily="18" charset="0"/>
              </a:rPr>
              <a:t>кептерлер</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деп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бөледі</a:t>
            </a:r>
            <a:r>
              <a:rPr lang="ru-RU" sz="2000" dirty="0">
                <a:latin typeface="Times New Roman" panose="02020603050405020304" pitchFamily="18" charset="0"/>
                <a:cs typeface="Times New Roman" panose="02020603050405020304" pitchFamily="18" charset="0"/>
              </a:rPr>
              <a:t>.”</a:t>
            </a:r>
            <a:r>
              <a:rPr lang="ru-RU" sz="2000" dirty="0" err="1">
                <a:latin typeface="Times New Roman" panose="02020603050405020304" pitchFamily="18" charset="0"/>
                <a:cs typeface="Times New Roman" panose="02020603050405020304" pitchFamily="18" charset="0"/>
              </a:rPr>
              <a:t>Бозторғайлар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әдетте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оянады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белсенді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әрекетке</a:t>
            </a:r>
            <a:r>
              <a:rPr lang="ru-RU" sz="2000" dirty="0">
                <a:latin typeface="Times New Roman" panose="02020603050405020304" pitchFamily="18" charset="0"/>
                <a:cs typeface="Times New Roman" panose="02020603050405020304" pitchFamily="18" charset="0"/>
              </a:rPr>
              <a:t> тез </a:t>
            </a:r>
            <a:r>
              <a:rPr lang="ru-RU" sz="2000" dirty="0" err="1">
                <a:latin typeface="Times New Roman" panose="02020603050405020304" pitchFamily="18" charset="0"/>
                <a:cs typeface="Times New Roman" panose="02020603050405020304" pitchFamily="18" charset="0"/>
              </a:rPr>
              <a:t>қосылады</a:t>
            </a:r>
            <a:r>
              <a:rPr lang="ru-RU" sz="2000" dirty="0">
                <a:latin typeface="Times New Roman" panose="02020603050405020304" pitchFamily="18" charset="0"/>
                <a:cs typeface="Times New Roman" panose="02020603050405020304" pitchFamily="18" charset="0"/>
              </a:rPr>
              <a:t>. Ал ”</a:t>
            </a:r>
            <a:r>
              <a:rPr lang="ru-RU" sz="2000" dirty="0" err="1">
                <a:latin typeface="Times New Roman" panose="02020603050405020304" pitchFamily="18" charset="0"/>
                <a:cs typeface="Times New Roman" panose="02020603050405020304" pitchFamily="18" charset="0"/>
              </a:rPr>
              <a:t>жапалақтар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керсінше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жатып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оянады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баяу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кептерлер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аралық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типке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олар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ерте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тұрғанды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ұнатпайды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жатқанды</a:t>
            </a:r>
            <a:r>
              <a:rPr lang="ru-RU" sz="2000" dirty="0">
                <a:latin typeface="Times New Roman" panose="02020603050405020304" pitchFamily="18" charset="0"/>
                <a:cs typeface="Times New Roman" panose="02020603050405020304" pitchFamily="18" charset="0"/>
              </a:rPr>
              <a:t> да </a:t>
            </a:r>
            <a:r>
              <a:rPr lang="ru-RU" sz="2000" dirty="0" err="1" smtClean="0">
                <a:latin typeface="Times New Roman" panose="02020603050405020304" pitchFamily="18" charset="0"/>
                <a:cs typeface="Times New Roman" panose="02020603050405020304" pitchFamily="18" charset="0"/>
              </a:rPr>
              <a:t>жаратпайды</a:t>
            </a:r>
            <a:r>
              <a:rPr lang="ru-RU" sz="2000" dirty="0" smtClean="0">
                <a:latin typeface="Times New Roman" panose="02020603050405020304" pitchFamily="18" charset="0"/>
                <a:cs typeface="Times New Roman" panose="02020603050405020304" pitchFamily="18" charset="0"/>
              </a:rPr>
              <a:t>.</a:t>
            </a:r>
            <a:endParaRPr lang="ru-RU" sz="2000" dirty="0">
              <a:latin typeface="Times New Roman" panose="02020603050405020304" pitchFamily="18" charset="0"/>
              <a:cs typeface="Times New Roman" panose="02020603050405020304" pitchFamily="18" charset="0"/>
            </a:endParaRPr>
          </a:p>
        </p:txBody>
      </p:sp>
      <p:sp>
        <p:nvSpPr>
          <p:cNvPr id="3" name="Заголовок 2"/>
          <p:cNvSpPr>
            <a:spLocks noGrp="1"/>
          </p:cNvSpPr>
          <p:nvPr>
            <p:ph type="title"/>
          </p:nvPr>
        </p:nvSpPr>
        <p:spPr>
          <a:xfrm>
            <a:off x="457200" y="320040"/>
            <a:ext cx="7239000" cy="894382"/>
          </a:xfrm>
        </p:spPr>
        <p:txBody>
          <a:bodyPr>
            <a:normAutofit/>
          </a:bodyPr>
          <a:lstStyle/>
          <a:p>
            <a:pPr algn="ctr"/>
            <a:r>
              <a:rPr lang="ru-RU" sz="4000" dirty="0" err="1" smtClean="0">
                <a:latin typeface="Times New Roman" panose="02020603050405020304" pitchFamily="18" charset="0"/>
                <a:cs typeface="Times New Roman" panose="02020603050405020304" pitchFamily="18" charset="0"/>
              </a:rPr>
              <a:t>Тәуліктік ырғақтар</a:t>
            </a:r>
            <a:r>
              <a:rPr lang="ru-RU" sz="4000" dirty="0" smtClean="0">
                <a:latin typeface="Times New Roman" panose="02020603050405020304" pitchFamily="18" charset="0"/>
                <a:cs typeface="Times New Roman" panose="02020603050405020304" pitchFamily="18" charset="0"/>
              </a:rPr>
              <a:t> </a:t>
            </a:r>
            <a:endParaRPr lang="ru-RU" dirty="0"/>
          </a:p>
        </p:txBody>
      </p:sp>
      <p:pic>
        <p:nvPicPr>
          <p:cNvPr id="5122" name="Picture 2" descr="https://goodhouse.com.ua/images-jpg/11618/1161817.jpg"/>
          <p:cNvPicPr>
            <a:picLocks noChangeAspect="1" noChangeArrowheads="1"/>
          </p:cNvPicPr>
          <p:nvPr/>
        </p:nvPicPr>
        <p:blipFill>
          <a:blip r:embed="rId2"/>
          <a:srcRect/>
          <a:stretch>
            <a:fillRect/>
          </a:stretch>
        </p:blipFill>
        <p:spPr bwMode="auto">
          <a:xfrm>
            <a:off x="214282" y="4357694"/>
            <a:ext cx="3714776" cy="2500306"/>
          </a:xfrm>
          <a:prstGeom prst="rect">
            <a:avLst/>
          </a:prstGeom>
          <a:ln>
            <a:noFill/>
          </a:ln>
          <a:effectLst>
            <a:softEdge rad="112500"/>
          </a:effectLst>
        </p:spPr>
      </p:pic>
      <p:pic>
        <p:nvPicPr>
          <p:cNvPr id="5124" name="Picture 4" descr="https://avatars.mds.yandex.net/get-pdb/1478550/f379b07c-9a8a-47fc-adfa-2e0f813f52e7/s1200?webp=false"/>
          <p:cNvPicPr>
            <a:picLocks noChangeAspect="1" noChangeArrowheads="1"/>
          </p:cNvPicPr>
          <p:nvPr/>
        </p:nvPicPr>
        <p:blipFill>
          <a:blip r:embed="rId3"/>
          <a:srcRect/>
          <a:stretch>
            <a:fillRect/>
          </a:stretch>
        </p:blipFill>
        <p:spPr bwMode="auto">
          <a:xfrm>
            <a:off x="4000496" y="4316526"/>
            <a:ext cx="4000528" cy="2541474"/>
          </a:xfrm>
          <a:prstGeom prst="rect">
            <a:avLst/>
          </a:prstGeom>
          <a:ln>
            <a:noFill/>
          </a:ln>
          <a:effectLst>
            <a:softEdge rad="112500"/>
          </a:effectLst>
        </p:spPr>
      </p:pic>
    </p:spTree>
    <p:extLst>
      <p:ext uri="{BB962C8B-B14F-4D97-AF65-F5344CB8AC3E}">
        <p14:creationId xmlns:p14="http://schemas.microsoft.com/office/powerpoint/2010/main" val="30566660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1142984"/>
            <a:ext cx="7632848" cy="3170099"/>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fontAlgn="base"/>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Адамның </a:t>
            </a:r>
            <a:r>
              <a:rPr lang="ru-RU" sz="2000" dirty="0" err="1">
                <a:latin typeface="Times New Roman" pitchFamily="18" charset="0"/>
                <a:cs typeface="Times New Roman" pitchFamily="18" charset="0"/>
              </a:rPr>
              <a:t>жеке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басының ырғақты көрсеткіштерін тексеру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олардың тектік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 басқа байланысты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шығу себептері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ерекшеліктерін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анықтаудың ғылыми және қолданбалы маңызы зор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Өйткені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сменалық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жұмыс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алыс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ендік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қашықтарға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ұшып</a:t>
            </a:r>
            <a:r>
              <a:rPr lang="ru-RU" sz="2000" dirty="0">
                <a:latin typeface="Times New Roman" pitchFamily="18" charset="0"/>
                <a:cs typeface="Times New Roman" pitchFamily="18" charset="0"/>
              </a:rPr>
              <a:t> бару, </a:t>
            </a:r>
            <a:r>
              <a:rPr lang="ru-RU" sz="2000" dirty="0" err="1">
                <a:latin typeface="Times New Roman" pitchFamily="18" charset="0"/>
                <a:cs typeface="Times New Roman" pitchFamily="18" charset="0"/>
              </a:rPr>
              <a:t>ұзақ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үйектік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аймақтарда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қызмет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істеу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тәуліктік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ырғағына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көңіл</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аударғаны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талап</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етеді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Сонымен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қатар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организмнің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өткір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тітіркеністер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еткендегі</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төзімділік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және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әсерленіштік</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қасиеттері</a:t>
            </a:r>
            <a:r>
              <a:rPr lang="ru-RU" sz="2000" dirty="0">
                <a:latin typeface="Times New Roman" pitchFamily="18" charset="0"/>
                <a:cs typeface="Times New Roman" pitchFamily="18" charset="0"/>
              </a:rPr>
              <a:t> мен </a:t>
            </a:r>
            <a:r>
              <a:rPr lang="ru-RU" sz="2000" dirty="0" err="1">
                <a:latin typeface="Times New Roman" pitchFamily="18" charset="0"/>
                <a:cs typeface="Times New Roman" pitchFamily="18" charset="0"/>
              </a:rPr>
              <a:t>даралама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ырғақтық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ерекшеліктеріне</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талданыс</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жасау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арқылы</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ұзақ</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уақыт</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ортаның</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қолайсыз</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жағдайларына</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икемделу</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қабілетін</a:t>
            </a:r>
            <a:r>
              <a:rPr lang="ru-RU" sz="2000" dirty="0">
                <a:latin typeface="Times New Roman" pitchFamily="18" charset="0"/>
                <a:cs typeface="Times New Roman" pitchFamily="18" charset="0"/>
              </a:rPr>
              <a:t> </a:t>
            </a:r>
            <a:r>
              <a:rPr lang="ru-RU" sz="2000" dirty="0" err="1">
                <a:latin typeface="Times New Roman" pitchFamily="18" charset="0"/>
                <a:cs typeface="Times New Roman" pitchFamily="18" charset="0"/>
              </a:rPr>
              <a:t>анықтауға</a:t>
            </a:r>
            <a:r>
              <a:rPr lang="ru-RU" sz="2000" dirty="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болады</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sp>
        <p:nvSpPr>
          <p:cNvPr id="3" name="Заголовок 2"/>
          <p:cNvSpPr>
            <a:spLocks noGrp="1"/>
          </p:cNvSpPr>
          <p:nvPr>
            <p:ph type="title"/>
          </p:nvPr>
        </p:nvSpPr>
        <p:spPr>
          <a:xfrm>
            <a:off x="642910" y="0"/>
            <a:ext cx="7239000" cy="965820"/>
          </a:xfrm>
        </p:spPr>
        <p:txBody>
          <a:bodyPr>
            <a:normAutofit/>
          </a:bodyPr>
          <a:lstStyle/>
          <a:p>
            <a:pPr algn="ctr"/>
            <a:r>
              <a:rPr lang="ru-RU" sz="4000" dirty="0" err="1" smtClean="0">
                <a:latin typeface="Times New Roman" pitchFamily="18" charset="0"/>
                <a:cs typeface="Times New Roman" pitchFamily="18" charset="0"/>
              </a:rPr>
              <a:t>Әлеуметтік ырғақтар</a:t>
            </a:r>
            <a:r>
              <a:rPr lang="ru-RU" sz="4000" dirty="0" smtClean="0">
                <a:latin typeface="Times New Roman" pitchFamily="18" charset="0"/>
                <a:cs typeface="Times New Roman" pitchFamily="18" charset="0"/>
              </a:rPr>
              <a:t> </a:t>
            </a:r>
            <a:endParaRPr lang="ru-RU" dirty="0"/>
          </a:p>
        </p:txBody>
      </p:sp>
      <p:pic>
        <p:nvPicPr>
          <p:cNvPr id="4098" name="Picture 2" descr="https://piligrim.ua/wp-content/uploads/2016/12/jetlag-1.jpg"/>
          <p:cNvPicPr>
            <a:picLocks noChangeAspect="1" noChangeArrowheads="1"/>
          </p:cNvPicPr>
          <p:nvPr/>
        </p:nvPicPr>
        <p:blipFill>
          <a:blip r:embed="rId2"/>
          <a:srcRect/>
          <a:stretch>
            <a:fillRect/>
          </a:stretch>
        </p:blipFill>
        <p:spPr bwMode="auto">
          <a:xfrm>
            <a:off x="785786" y="4357694"/>
            <a:ext cx="6715172" cy="2500306"/>
          </a:xfrm>
          <a:prstGeom prst="rect">
            <a:avLst/>
          </a:prstGeom>
          <a:ln>
            <a:noFill/>
          </a:ln>
          <a:effectLst>
            <a:softEdge rad="112500"/>
          </a:effectLst>
        </p:spPr>
      </p:pic>
    </p:spTree>
    <p:extLst>
      <p:ext uri="{BB962C8B-B14F-4D97-AF65-F5344CB8AC3E}">
        <p14:creationId xmlns:p14="http://schemas.microsoft.com/office/powerpoint/2010/main" val="4243733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1071546"/>
            <a:ext cx="7286676" cy="200054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8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Тербеліс</a:t>
            </a:r>
            <a:r>
              <a:rPr lang="ru-RU" sz="2400" dirty="0" smtClean="0">
                <a:latin typeface="Times New Roman" pitchFamily="18" charset="0"/>
                <a:cs typeface="Times New Roman" pitchFamily="18" charset="0"/>
              </a:rPr>
              <a:t> </a:t>
            </a:r>
            <a:r>
              <a:rPr lang="ru-RU" sz="2400" dirty="0" err="1">
                <a:latin typeface="Times New Roman" pitchFamily="18" charset="0"/>
                <a:cs typeface="Times New Roman" pitchFamily="18" charset="0"/>
              </a:rPr>
              <a:t>кезеңдері бір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жылға жуық физиологиялық әрекеттерді маусымдық ырғақтар деп</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санайды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Бұл</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әрекеттер</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организмді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жылдың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әртүрлі</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маусымындағы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сыртқы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ортаның</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құбылмалы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өзгерістеріне</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нақтылы</a:t>
            </a:r>
            <a:r>
              <a:rPr lang="ru-RU" sz="2400" dirty="0">
                <a:latin typeface="Times New Roman" pitchFamily="18" charset="0"/>
                <a:cs typeface="Times New Roman" pitchFamily="18" charset="0"/>
              </a:rPr>
              <a:t> </a:t>
            </a:r>
            <a:r>
              <a:rPr lang="ru-RU" sz="2400" dirty="0" err="1">
                <a:latin typeface="Times New Roman" pitchFamily="18" charset="0"/>
                <a:cs typeface="Times New Roman" pitchFamily="18" charset="0"/>
              </a:rPr>
              <a:t>икемдеп</a:t>
            </a:r>
            <a:r>
              <a:rPr lang="ru-RU" sz="2400" dirty="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отырады</a:t>
            </a:r>
            <a:r>
              <a:rPr lang="ru-RU" sz="24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
        <p:nvSpPr>
          <p:cNvPr id="3" name="Заголовок 2"/>
          <p:cNvSpPr>
            <a:spLocks noGrp="1"/>
          </p:cNvSpPr>
          <p:nvPr>
            <p:ph type="title"/>
          </p:nvPr>
        </p:nvSpPr>
        <p:spPr>
          <a:xfrm>
            <a:off x="571472" y="0"/>
            <a:ext cx="7239000" cy="965820"/>
          </a:xfrm>
        </p:spPr>
        <p:txBody>
          <a:bodyPr>
            <a:normAutofit/>
          </a:bodyPr>
          <a:lstStyle/>
          <a:p>
            <a:pPr algn="ctr"/>
            <a:r>
              <a:rPr lang="ru-RU" sz="4000" dirty="0" err="1" smtClean="0">
                <a:latin typeface="Times New Roman" pitchFamily="18" charset="0"/>
                <a:cs typeface="Times New Roman" pitchFamily="18" charset="0"/>
              </a:rPr>
              <a:t>Маусымдық ырғақтар</a:t>
            </a:r>
            <a:r>
              <a:rPr lang="ru-RU" sz="4000" dirty="0" smtClean="0">
                <a:latin typeface="Times New Roman" pitchFamily="18" charset="0"/>
                <a:cs typeface="Times New Roman" pitchFamily="18" charset="0"/>
              </a:rPr>
              <a:t> </a:t>
            </a:r>
            <a:endParaRPr lang="ru-RU" dirty="0"/>
          </a:p>
        </p:txBody>
      </p:sp>
      <p:pic>
        <p:nvPicPr>
          <p:cNvPr id="3074" name="Picture 2" descr="https://rusconcert.net/_data/events/393/29-10-2016_vremena_goda_banner_960x530px.jpg"/>
          <p:cNvPicPr>
            <a:picLocks noChangeAspect="1" noChangeArrowheads="1"/>
          </p:cNvPicPr>
          <p:nvPr/>
        </p:nvPicPr>
        <p:blipFill>
          <a:blip r:embed="rId2"/>
          <a:srcRect/>
          <a:stretch>
            <a:fillRect/>
          </a:stretch>
        </p:blipFill>
        <p:spPr bwMode="auto">
          <a:xfrm>
            <a:off x="714348" y="3143248"/>
            <a:ext cx="6643734" cy="3714752"/>
          </a:xfrm>
          <a:prstGeom prst="rect">
            <a:avLst/>
          </a:prstGeom>
          <a:ln>
            <a:noFill/>
          </a:ln>
          <a:effectLst>
            <a:softEdge rad="112500"/>
          </a:effectLst>
        </p:spPr>
      </p:pic>
    </p:spTree>
    <p:extLst>
      <p:ext uri="{BB962C8B-B14F-4D97-AF65-F5344CB8AC3E}">
        <p14:creationId xmlns:p14="http://schemas.microsoft.com/office/powerpoint/2010/main" val="25843112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1214422"/>
            <a:ext cx="8496944" cy="366254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kk-K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Қорытынды </a:t>
            </a:r>
            <a:endParaRPr lang="kk-KZ"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endParaRPr lang="kk-KZ"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a:p>
            <a:pPr algn="just"/>
            <a:r>
              <a:rPr lang="en-US"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kk-KZ" sz="2400" b="1" cap="all" dirty="0" smtClean="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rPr>
              <a:t>Эндогенді биоритмдердің ағзаның ішкі тұрақтылығын сақтауда маңызы зор. Ағзаны құрайтын клетка, ткань, мүше, мүшелер жүйесіндегі жүріп жатқан барлық процесстер белгілі уақытпен, қайталанып отырады. Бұл процесстердің  биоритмге сай жүріп отыруы ағза үшін тиімді. </a:t>
            </a:r>
            <a:endParaRPr lang="ru-RU" sz="2400" b="1" cap="all" dirty="0">
              <a:ln w="9000" cmpd="sng">
                <a:solidFill>
                  <a:schemeClr val="accent4">
                    <a:shade val="50000"/>
                    <a:satMod val="120000"/>
                  </a:schemeClr>
                </a:solidFill>
                <a:prstDash val="solid"/>
              </a:ln>
              <a:solidFill>
                <a:schemeClr val="tx1"/>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85720" y="285728"/>
            <a:ext cx="7786743" cy="1569660"/>
          </a:xfrm>
          <a:prstGeom prst="rect">
            <a:avLst/>
          </a:prstGeom>
        </p:spPr>
        <p:txBody>
          <a:bodyPr wrap="square">
            <a:spAutoFit/>
          </a:bodyPr>
          <a:lstStyle/>
          <a:p>
            <a:pPr algn="ctr"/>
            <a:r>
              <a:rPr lang="kk-KZ" sz="4800" b="1" dirty="0" smtClean="0">
                <a:latin typeface="Times New Roman" panose="02020603050405020304" pitchFamily="18" charset="0"/>
                <a:cs typeface="Times New Roman" panose="02020603050405020304" pitchFamily="18" charset="0"/>
              </a:rPr>
              <a:t>Пайдаланылған әдебиеттер:</a:t>
            </a:r>
            <a:endParaRPr lang="kk-KZ" sz="4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7158" y="2071678"/>
            <a:ext cx="7715304" cy="317009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228600" indent="-228600" algn="just">
              <a:buAutoNum type="arabicParenR"/>
            </a:pPr>
            <a:r>
              <a:rPr lang="ru-RU" sz="2000" dirty="0" smtClean="0">
                <a:latin typeface="Times New Roman" pitchFamily="18" charset="0"/>
                <a:cs typeface="Times New Roman" pitchFamily="18" charset="0"/>
              </a:rPr>
              <a:t>Учебное пособие  для </a:t>
            </a:r>
            <a:r>
              <a:rPr lang="ru-RU" sz="2000" dirty="0">
                <a:latin typeface="Times New Roman" pitchFamily="18" charset="0"/>
                <a:cs typeface="Times New Roman" pitchFamily="18" charset="0"/>
              </a:rPr>
              <a:t>преподавателей вузов и студентов, обучающихся по специальностям "Экология" и "Биология", а также для специалистов в области биологии, экологии и медицины/ Гора Е.П., Экология человека. Дрофа, </a:t>
            </a:r>
            <a:r>
              <a:rPr lang="ru-RU" sz="2000" dirty="0" smtClean="0">
                <a:latin typeface="Times New Roman" pitchFamily="18" charset="0"/>
                <a:cs typeface="Times New Roman" pitchFamily="18" charset="0"/>
              </a:rPr>
              <a:t>2007.</a:t>
            </a:r>
          </a:p>
          <a:p>
            <a:pPr marL="228600" indent="-228600" algn="just">
              <a:buAutoNum type="arabicParenR"/>
            </a:pPr>
            <a:r>
              <a:rPr lang="en-US" sz="2000" dirty="0" smtClean="0">
                <a:latin typeface="Times New Roman" pitchFamily="18" charset="0"/>
                <a:cs typeface="Times New Roman" pitchFamily="18" charset="0"/>
                <a:hlinkClick r:id="rId2"/>
              </a:rPr>
              <a:t>http://helpiks.org/4-74023.html</a:t>
            </a:r>
            <a:endParaRPr lang="kk-KZ" sz="2000" dirty="0" smtClean="0">
              <a:latin typeface="Times New Roman" pitchFamily="18" charset="0"/>
              <a:cs typeface="Times New Roman" pitchFamily="18" charset="0"/>
            </a:endParaRPr>
          </a:p>
          <a:p>
            <a:pPr marL="228600" indent="-228600" algn="just">
              <a:buAutoNum type="arabicParenR"/>
            </a:pPr>
            <a:r>
              <a:rPr lang="en-US" sz="2000" dirty="0" smtClean="0">
                <a:latin typeface="Times New Roman" pitchFamily="18" charset="0"/>
                <a:cs typeface="Times New Roman" pitchFamily="18" charset="0"/>
                <a:hlinkClick r:id="rId3"/>
              </a:rPr>
              <a:t>http://naukarus.com/endogennye-bioritmy-intensivnosti-potrebleniya-kisloroda-v-individualnom-razvitii-lymnaea-stagnalis-lymnaeidae-gastropoda</a:t>
            </a:r>
            <a:endParaRPr lang="kk-KZ" sz="2000" dirty="0" smtClean="0">
              <a:latin typeface="Times New Roman" pitchFamily="18" charset="0"/>
              <a:cs typeface="Times New Roman" pitchFamily="18" charset="0"/>
            </a:endParaRPr>
          </a:p>
          <a:p>
            <a:pPr marL="228600" indent="-228600" algn="just">
              <a:buAutoNum type="arabicParenR"/>
            </a:pPr>
            <a:r>
              <a:rPr lang="en-US" sz="2000" dirty="0" smtClean="0">
                <a:latin typeface="Times New Roman" pitchFamily="18" charset="0"/>
                <a:cs typeface="Times New Roman" pitchFamily="18" charset="0"/>
                <a:hlinkClick r:id="rId4"/>
              </a:rPr>
              <a:t>http://bono-esse.ru/blizzard/A/Posobie/Ecol/10_2.html#metka2</a:t>
            </a:r>
            <a:endParaRPr lang="ru-RU" sz="2000" dirty="0">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kk-KZ" sz="7200" dirty="0" smtClean="0">
                <a:latin typeface="Times New Roman" pitchFamily="18" charset="0"/>
                <a:cs typeface="Times New Roman" pitchFamily="18" charset="0"/>
              </a:rPr>
              <a:t>жоспар</a:t>
            </a:r>
            <a:endParaRPr lang="ru-RU" sz="7200" dirty="0">
              <a:latin typeface="Times New Roman" pitchFamily="18" charset="0"/>
              <a:cs typeface="Times New Roman" pitchFamily="18" charset="0"/>
            </a:endParaRPr>
          </a:p>
        </p:txBody>
      </p:sp>
      <p:sp>
        <p:nvSpPr>
          <p:cNvPr id="3" name="Содержимое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en-US" sz="3200" b="1" i="1" dirty="0" smtClean="0">
                <a:effectLst>
                  <a:outerShdw blurRad="38100" dist="38100" dir="2700000" algn="tl">
                    <a:srgbClr val="000000">
                      <a:alpha val="43137"/>
                    </a:srgbClr>
                  </a:outerShdw>
                </a:effectLst>
                <a:latin typeface="Times New Roman" pitchFamily="18" charset="0"/>
                <a:cs typeface="Times New Roman" pitchFamily="18" charset="0"/>
              </a:rPr>
              <a:t>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.Кіріспе. </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II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.Негізгі бөлім.</a:t>
            </a:r>
          </a:p>
          <a:p>
            <a:pPr lvl="0">
              <a:buFont typeface="Wingdings" pitchFamily="2" charset="2"/>
              <a:buChar char="Ø"/>
            </a:pPr>
            <a:r>
              <a:rPr lang="ru-RU" sz="2400" dirty="0" err="1" smtClean="0">
                <a:latin typeface="Times New Roman" pitchFamily="18" charset="0"/>
                <a:cs typeface="Times New Roman" pitchFamily="18" charset="0"/>
              </a:rPr>
              <a:t>Биоритмдер</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классификациясы</a:t>
            </a:r>
            <a:r>
              <a:rPr lang="ru-RU" sz="2400" dirty="0" smtClean="0">
                <a:latin typeface="Times New Roman" pitchFamily="18" charset="0"/>
                <a:cs typeface="Times New Roman" pitchFamily="18" charset="0"/>
              </a:rPr>
              <a:t>.</a:t>
            </a:r>
          </a:p>
          <a:p>
            <a:pPr lvl="0">
              <a:buFont typeface="Wingdings" pitchFamily="2" charset="2"/>
              <a:buChar char="Ø"/>
            </a:pPr>
            <a:r>
              <a:rPr lang="kk-KZ" sz="2400" dirty="0" smtClean="0">
                <a:solidFill>
                  <a:srgbClr val="1D1D1D"/>
                </a:solidFill>
                <a:latin typeface="Times New Roman" pitchFamily="18" charset="0"/>
                <a:ea typeface="Times New Roman" pitchFamily="18" charset="0"/>
                <a:cs typeface="Times New Roman" pitchFamily="18" charset="0"/>
              </a:rPr>
              <a:t>Тәуліктік ырғақтар.</a:t>
            </a:r>
            <a:endParaRPr lang="ru-RU" sz="2400" dirty="0" smtClean="0">
              <a:solidFill>
                <a:srgbClr val="1D1D1D"/>
              </a:solidFill>
              <a:latin typeface="Times New Roman" pitchFamily="18" charset="0"/>
              <a:ea typeface="Times New Roman" pitchFamily="18" charset="0"/>
              <a:cs typeface="Times New Roman" pitchFamily="18" charset="0"/>
            </a:endParaRPr>
          </a:p>
          <a:p>
            <a:pPr>
              <a:buFont typeface="Wingdings" pitchFamily="2" charset="2"/>
              <a:buChar char="Ø"/>
            </a:pPr>
            <a:r>
              <a:rPr lang="kk-KZ" sz="2400" dirty="0" smtClean="0">
                <a:latin typeface="Times New Roman" pitchFamily="18" charset="0"/>
                <a:cs typeface="Times New Roman" pitchFamily="18" charset="0"/>
              </a:rPr>
              <a:t> Әлеуметтік </a:t>
            </a:r>
            <a:r>
              <a:rPr lang="kk-KZ" sz="2400" dirty="0" smtClean="0">
                <a:solidFill>
                  <a:srgbClr val="1D1D1D"/>
                </a:solidFill>
                <a:latin typeface="Times New Roman" pitchFamily="18" charset="0"/>
                <a:ea typeface="Times New Roman" pitchFamily="18" charset="0"/>
                <a:cs typeface="Times New Roman" pitchFamily="18" charset="0"/>
              </a:rPr>
              <a:t>ырғақтар</a:t>
            </a:r>
            <a:r>
              <a:rPr lang="kk-KZ" sz="2400" dirty="0" smtClean="0">
                <a:latin typeface="Times New Roman" pitchFamily="18" charset="0"/>
                <a:cs typeface="Times New Roman" pitchFamily="18" charset="0"/>
              </a:rPr>
              <a:t>.</a:t>
            </a:r>
          </a:p>
          <a:p>
            <a:pPr>
              <a:buFont typeface="Wingdings" pitchFamily="2" charset="2"/>
              <a:buChar char="Ø"/>
            </a:pPr>
            <a:r>
              <a:rPr lang="kk-KZ" sz="2400" dirty="0" smtClean="0">
                <a:latin typeface="Times New Roman" pitchFamily="18" charset="0"/>
                <a:cs typeface="Times New Roman" pitchFamily="18" charset="0"/>
              </a:rPr>
              <a:t>Маусымдық </a:t>
            </a:r>
            <a:r>
              <a:rPr lang="kk-KZ" sz="2400" dirty="0" smtClean="0">
                <a:solidFill>
                  <a:srgbClr val="1D1D1D"/>
                </a:solidFill>
                <a:latin typeface="Times New Roman" pitchFamily="18" charset="0"/>
                <a:ea typeface="Times New Roman" pitchFamily="18" charset="0"/>
                <a:cs typeface="Times New Roman" pitchFamily="18" charset="0"/>
              </a:rPr>
              <a:t>ырғақтар.</a:t>
            </a:r>
            <a:endParaRPr lang="kk-KZ"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Пайдаланылған әдебиет.</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r>
              <a:rPr lang="en-US" sz="2400" b="1" i="1" dirty="0" smtClean="0">
                <a:effectLst>
                  <a:outerShdw blurRad="38100" dist="38100" dir="2700000" algn="tl">
                    <a:srgbClr val="000000">
                      <a:alpha val="43137"/>
                    </a:srgbClr>
                  </a:outerShdw>
                </a:effectLst>
                <a:latin typeface="Times New Roman" pitchFamily="18" charset="0"/>
                <a:cs typeface="Times New Roman" pitchFamily="18" charset="0"/>
              </a:rPr>
              <a:t>III</a:t>
            </a:r>
            <a:r>
              <a:rPr lang="kk-KZ" sz="2400" b="1" i="1" dirty="0" smtClean="0">
                <a:effectLst>
                  <a:outerShdw blurRad="38100" dist="38100" dir="2700000" algn="tl">
                    <a:srgbClr val="000000">
                      <a:alpha val="43137"/>
                    </a:srgbClr>
                  </a:outerShdw>
                </a:effectLst>
                <a:latin typeface="Times New Roman" pitchFamily="18" charset="0"/>
                <a:cs typeface="Times New Roman" pitchFamily="18" charset="0"/>
              </a:rPr>
              <a:t>.Қорытынды.</a:t>
            </a:r>
            <a:endParaRPr lang="ru-RU" sz="2400" b="1" i="1" dirty="0" smtClean="0">
              <a:effectLst>
                <a:outerShdw blurRad="38100" dist="38100" dir="2700000" algn="tl">
                  <a:srgbClr val="000000">
                    <a:alpha val="43137"/>
                  </a:srgbClr>
                </a:outerShdw>
              </a:effectLst>
              <a:latin typeface="Times New Roman" pitchFamily="18" charset="0"/>
              <a:cs typeface="Times New Roman" pitchFamily="18" charset="0"/>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7158" y="428604"/>
            <a:ext cx="7534620" cy="38472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2800" dirty="0" smtClean="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Биологиялық </a:t>
            </a:r>
            <a:r>
              <a:rPr lang="ru-RU" sz="2400" dirty="0" err="1">
                <a:latin typeface="Times New Roman" panose="02020603050405020304" pitchFamily="18" charset="0"/>
                <a:cs typeface="Times New Roman" panose="02020603050405020304" pitchFamily="18" charset="0"/>
              </a:rPr>
              <a:t>жүйелерде тіршіліктің барлық деңгейінде кездесетін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оралымды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құбылыстар біртұтас организмнің бірлестірілген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әрекеті ретінде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байқалады.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Негізгі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табиғи құбылыстардың ішінде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организмге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оқтын </a:t>
            </a:r>
            <a:r>
              <a:rPr lang="ru-RU" sz="2400" dirty="0" smtClean="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оқтын маңызды ықпал жасайтын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тәуліктік ырғақ.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Маусымдық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оралым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климатқа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бейімделу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әсерленістерін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тудырады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Күннің оралымдығы жеке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организмнің және олардың топтары</a:t>
            </a:r>
            <a:r>
              <a:rPr lang="ru-RU" sz="2400" dirty="0">
                <a:latin typeface="Times New Roman" panose="02020603050405020304" pitchFamily="18" charset="0"/>
                <a:cs typeface="Times New Roman" panose="02020603050405020304" pitchFamily="18" charset="0"/>
              </a:rPr>
              <a:t> мен </a:t>
            </a:r>
            <a:r>
              <a:rPr lang="ru-RU" sz="2400" dirty="0" err="1">
                <a:latin typeface="Times New Roman" panose="02020603050405020304" pitchFamily="18" charset="0"/>
                <a:cs typeface="Times New Roman" panose="02020603050405020304" pitchFamily="18" charset="0"/>
              </a:rPr>
              <a:t>популяциясының арнамалы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бейімділісіне</a:t>
            </a:r>
            <a:r>
              <a:rPr lang="ru-RU" sz="2400" dirty="0">
                <a:latin typeface="Times New Roman" panose="02020603050405020304" pitchFamily="18" charset="0"/>
                <a:cs typeface="Times New Roman" panose="02020603050405020304" pitchFamily="18" charset="0"/>
              </a:rPr>
              <a:t> </a:t>
            </a:r>
            <a:r>
              <a:rPr lang="ru-RU" sz="2400" dirty="0" err="1" smtClean="0">
                <a:latin typeface="Times New Roman" panose="02020603050405020304" pitchFamily="18" charset="0"/>
                <a:cs typeface="Times New Roman" panose="02020603050405020304" pitchFamily="18" charset="0"/>
              </a:rPr>
              <a:t>жағдай жасайды</a:t>
            </a:r>
            <a:r>
              <a:rPr lang="ru-RU" sz="24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pic>
        <p:nvPicPr>
          <p:cNvPr id="15362" name="Picture 2" descr="http://melaxen.kz/kz/assets/template/img/articles/846b40e6b570587baa24722db0d8d2b9.jpg"/>
          <p:cNvPicPr>
            <a:picLocks noChangeAspect="1" noChangeArrowheads="1"/>
          </p:cNvPicPr>
          <p:nvPr/>
        </p:nvPicPr>
        <p:blipFill>
          <a:blip r:embed="rId2"/>
          <a:srcRect/>
          <a:stretch>
            <a:fillRect/>
          </a:stretch>
        </p:blipFill>
        <p:spPr bwMode="auto">
          <a:xfrm>
            <a:off x="2143108" y="4000500"/>
            <a:ext cx="4286250" cy="2857500"/>
          </a:xfrm>
          <a:prstGeom prst="rect">
            <a:avLst/>
          </a:prstGeom>
          <a:ln>
            <a:noFill/>
          </a:ln>
          <a:effectLst>
            <a:softEdge rad="112500"/>
          </a:effectLst>
        </p:spPr>
      </p:pic>
    </p:spTree>
    <p:extLst>
      <p:ext uri="{BB962C8B-B14F-4D97-AF65-F5344CB8AC3E}">
        <p14:creationId xmlns:p14="http://schemas.microsoft.com/office/powerpoint/2010/main" val="4015795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928670"/>
            <a:ext cx="7056784" cy="452431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base"/>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Биоритмологияның </a:t>
            </a:r>
            <a:r>
              <a:rPr lang="ru-RU" sz="3200" dirty="0" err="1">
                <a:latin typeface="Times New Roman" panose="02020603050405020304" pitchFamily="18" charset="0"/>
                <a:cs typeface="Times New Roman" panose="02020603050405020304" pitchFamily="18" charset="0"/>
              </a:rPr>
              <a:t>бірнеше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салаларын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жіктейді</a:t>
            </a:r>
            <a:r>
              <a:rPr lang="ru-RU" sz="3200" dirty="0">
                <a:latin typeface="Times New Roman" panose="02020603050405020304" pitchFamily="18" charset="0"/>
                <a:cs typeface="Times New Roman" panose="02020603050405020304" pitchFamily="18" charset="0"/>
              </a:rPr>
              <a:t>: </a:t>
            </a:r>
            <a:endParaRPr lang="ru-RU" sz="3200"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Хронофизиология</a:t>
            </a:r>
            <a:endParaRPr lang="ru-RU" sz="3200" i="1"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Хронофармакология</a:t>
            </a:r>
            <a:endParaRPr lang="ru-RU" sz="3200" i="1" dirty="0" smtClean="0">
              <a:latin typeface="Times New Roman" panose="02020603050405020304" pitchFamily="18" charset="0"/>
              <a:cs typeface="Times New Roman" panose="02020603050405020304" pitchFamily="18" charset="0"/>
            </a:endParaRPr>
          </a:p>
          <a:p>
            <a:pPr marL="457200" indent="-457200" algn="just" fontAlgn="base">
              <a:buFont typeface="Arial" pitchFamily="34" charset="0"/>
              <a:buChar char="•"/>
            </a:pPr>
            <a:r>
              <a:rPr lang="ru-RU" sz="3200" i="1" dirty="0" err="1" smtClean="0">
                <a:latin typeface="Times New Roman" panose="02020603050405020304" pitchFamily="18" charset="0"/>
                <a:cs typeface="Times New Roman" panose="02020603050405020304" pitchFamily="18" charset="0"/>
              </a:rPr>
              <a:t>Хрономедицина</a:t>
            </a:r>
            <a:r>
              <a:rPr lang="ru-RU" sz="3200" dirty="0" smtClean="0">
                <a:latin typeface="Times New Roman" panose="02020603050405020304" pitchFamily="18" charset="0"/>
                <a:cs typeface="Times New Roman" panose="02020603050405020304" pitchFamily="18" charset="0"/>
              </a:rPr>
              <a:t> </a:t>
            </a:r>
          </a:p>
          <a:p>
            <a:pPr algn="just" fontAlgn="base"/>
            <a:endParaRPr lang="ru-RU" sz="3200" dirty="0">
              <a:latin typeface="Times New Roman" panose="02020603050405020304" pitchFamily="18" charset="0"/>
              <a:cs typeface="Times New Roman" panose="02020603050405020304" pitchFamily="18" charset="0"/>
            </a:endParaRPr>
          </a:p>
          <a:p>
            <a:pPr algn="just" fontAlgn="base"/>
            <a:r>
              <a:rPr lang="ru-RU" sz="3200" dirty="0" smtClean="0">
                <a:latin typeface="Times New Roman" panose="02020603050405020304" pitchFamily="18" charset="0"/>
                <a:cs typeface="Times New Roman" panose="02020603050405020304" pitchFamily="18" charset="0"/>
              </a:rPr>
              <a:t>	</a:t>
            </a:r>
            <a:r>
              <a:rPr lang="ru-RU" sz="3200" dirty="0" err="1" smtClean="0">
                <a:latin typeface="Times New Roman" panose="02020603050405020304" pitchFamily="18" charset="0"/>
                <a:cs typeface="Times New Roman" panose="02020603050405020304" pitchFamily="18" charset="0"/>
              </a:rPr>
              <a:t>Олар</a:t>
            </a:r>
            <a:r>
              <a:rPr lang="ru-RU" sz="3200" dirty="0" smtClean="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биологиялық ырғақтарға байланысты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арнамалы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өзгерістерді </a:t>
            </a:r>
            <a:r>
              <a:rPr lang="ru-RU" sz="3200" dirty="0" err="1" smtClean="0">
                <a:latin typeface="Times New Roman" panose="02020603050405020304" pitchFamily="18" charset="0"/>
                <a:cs typeface="Times New Roman" panose="02020603050405020304" pitchFamily="18" charset="0"/>
              </a:rPr>
              <a:t>тексереді</a:t>
            </a:r>
            <a:r>
              <a:rPr lang="ru-RU" sz="3200" dirty="0" smtClean="0">
                <a:latin typeface="Times New Roman" panose="02020603050405020304" pitchFamily="18" charset="0"/>
                <a:cs typeface="Times New Roman" panose="02020603050405020304" pitchFamily="18" charset="0"/>
              </a:rPr>
              <a:t>.</a:t>
            </a:r>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346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71480"/>
            <a:ext cx="7488832" cy="56938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fontAlgn="base"/>
            <a:r>
              <a:rPr lang="ru-RU" sz="2800" dirty="0" smtClean="0">
                <a:latin typeface="Times New Roman" pitchFamily="18" charset="0"/>
                <a:cs typeface="Times New Roman" pitchFamily="18" charset="0"/>
              </a:rPr>
              <a:t>	Организм </a:t>
            </a:r>
            <a:r>
              <a:rPr lang="ru-RU" sz="2800" dirty="0">
                <a:latin typeface="Times New Roman" pitchFamily="18" charset="0"/>
                <a:cs typeface="Times New Roman" pitchFamily="18" charset="0"/>
              </a:rPr>
              <a:t>мен </a:t>
            </a:r>
            <a:r>
              <a:rPr lang="ru-RU" sz="2800" dirty="0" err="1">
                <a:latin typeface="Times New Roman" pitchFamily="18" charset="0"/>
                <a:cs typeface="Times New Roman" pitchFamily="18" charset="0"/>
              </a:rPr>
              <a:t>ортаның өзара қатынасына байланысты</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екі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түрлі тербелісті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қозғалысты </a:t>
            </a:r>
            <a:r>
              <a:rPr lang="ru-RU" sz="2800" dirty="0" err="1" smtClean="0">
                <a:latin typeface="Times New Roman" pitchFamily="18" charset="0"/>
                <a:cs typeface="Times New Roman" pitchFamily="18" charset="0"/>
              </a:rPr>
              <a:t>бөледі</a:t>
            </a:r>
            <a:r>
              <a:rPr lang="ru-RU" sz="2800" dirty="0" smtClean="0">
                <a:latin typeface="Times New Roman" pitchFamily="18" charset="0"/>
                <a:cs typeface="Times New Roman" pitchFamily="18" charset="0"/>
              </a:rPr>
              <a:t>: </a:t>
            </a:r>
          </a:p>
          <a:p>
            <a:pPr algn="just" fontAlgn="base"/>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Біріншісі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сыртқы ортаның оқтын- оқтын болатын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өзгерістеріне организмді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икемдейтін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тербеліс</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кезеңдері геофизикалық оралымдарға жуық, бейімдейтін</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ырғақтар немесе</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биоырғақтар</a:t>
            </a:r>
            <a:r>
              <a:rPr lang="ru-RU" sz="2800" dirty="0" err="1">
                <a:latin typeface="Times New Roman" pitchFamily="18" charset="0"/>
                <a:cs typeface="Times New Roman" pitchFamily="18" charset="0"/>
              </a:rPr>
              <a:t>.</a:t>
            </a:r>
            <a:r>
              <a:rPr lang="ru-RU" sz="2800" dirty="0">
                <a:latin typeface="Times New Roman" pitchFamily="18" charset="0"/>
                <a:cs typeface="Times New Roman" pitchFamily="18" charset="0"/>
              </a:rPr>
              <a:t> </a:t>
            </a:r>
            <a:endParaRPr lang="ru-RU" sz="2800" dirty="0" smtClean="0">
              <a:latin typeface="Times New Roman" pitchFamily="18" charset="0"/>
              <a:cs typeface="Times New Roman" pitchFamily="18" charset="0"/>
            </a:endParaRPr>
          </a:p>
          <a:p>
            <a:pPr algn="just" fontAlgn="base"/>
            <a:endParaRPr lang="ru-RU" sz="2800" dirty="0">
              <a:latin typeface="Times New Roman" pitchFamily="18" charset="0"/>
              <a:cs typeface="Times New Roman" pitchFamily="18" charset="0"/>
            </a:endParaRPr>
          </a:p>
          <a:p>
            <a:pPr algn="just" fontAlgn="base"/>
            <a:r>
              <a:rPr lang="ru-RU" sz="2800" dirty="0" smtClean="0">
                <a:latin typeface="Times New Roman" pitchFamily="18" charset="0"/>
                <a:cs typeface="Times New Roman" pitchFamily="18" charset="0"/>
              </a:rPr>
              <a:t>	</a:t>
            </a:r>
            <a:r>
              <a:rPr lang="ru-RU" sz="2800" dirty="0" err="1" smtClean="0">
                <a:latin typeface="Times New Roman" pitchFamily="18" charset="0"/>
                <a:cs typeface="Times New Roman" pitchFamily="18" charset="0"/>
              </a:rPr>
              <a:t>Екіншісі</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физиологиялық немесе</a:t>
            </a:r>
            <a:r>
              <a:rPr lang="ru-RU" sz="2800" dirty="0">
                <a:latin typeface="Times New Roman" pitchFamily="18" charset="0"/>
                <a:cs typeface="Times New Roman" pitchFamily="18" charset="0"/>
              </a:rPr>
              <a:t> </a:t>
            </a:r>
            <a:r>
              <a:rPr lang="ru-RU" sz="2800" i="1" dirty="0" err="1">
                <a:latin typeface="Times New Roman" pitchFamily="18" charset="0"/>
                <a:cs typeface="Times New Roman" pitchFamily="18" charset="0"/>
              </a:rPr>
              <a:t>жұмыскер ырғақтар</a:t>
            </a:r>
            <a:r>
              <a:rPr lang="ru-RU" sz="2800" dirty="0" err="1">
                <a:latin typeface="Times New Roman" pitchFamily="18" charset="0"/>
                <a:cs typeface="Times New Roman" pitchFamily="18" charset="0"/>
              </a:rPr>
              <a:t>, яғни олар</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организмнің тіршіліктік</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жүйелерінің іс</a:t>
            </a:r>
            <a:r>
              <a:rPr lang="ru-RU" sz="2800" dirty="0">
                <a:latin typeface="Times New Roman" pitchFamily="18" charset="0"/>
                <a:cs typeface="Times New Roman" pitchFamily="18" charset="0"/>
              </a:rPr>
              <a:t>- </a:t>
            </a:r>
            <a:r>
              <a:rPr lang="ru-RU" sz="2800" dirty="0" err="1">
                <a:latin typeface="Times New Roman" pitchFamily="18" charset="0"/>
                <a:cs typeface="Times New Roman" pitchFamily="18" charset="0"/>
              </a:rPr>
              <a:t>әрекетін көрсететін </a:t>
            </a:r>
            <a:r>
              <a:rPr lang="ru-RU" sz="2800" i="1" dirty="0" err="1" smtClean="0">
                <a:latin typeface="Times New Roman" pitchFamily="18" charset="0"/>
                <a:cs typeface="Times New Roman" pitchFamily="18" charset="0"/>
              </a:rPr>
              <a:t>тербелістер</a:t>
            </a:r>
            <a:r>
              <a:rPr lang="ru-RU" sz="2800" dirty="0" smtClean="0">
                <a:latin typeface="Times New Roman" pitchFamily="18" charset="0"/>
                <a:cs typeface="Times New Roman" pitchFamily="18" charset="0"/>
              </a:rPr>
              <a:t>.</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145450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94382"/>
          </a:xfrm>
        </p:spPr>
        <p:txBody>
          <a:bodyPr>
            <a:normAutofit fontScale="90000"/>
          </a:bodyPr>
          <a:lstStyle/>
          <a:p>
            <a:pPr algn="ctr"/>
            <a:r>
              <a:rPr lang="kk-KZ" dirty="0" smtClean="0"/>
              <a:t>Биологиялық ырғақтың түрлері:</a:t>
            </a:r>
            <a:endParaRPr lang="ru-RU" dirty="0"/>
          </a:p>
        </p:txBody>
      </p:sp>
      <p:sp>
        <p:nvSpPr>
          <p:cNvPr id="3" name="Содержимое 2"/>
          <p:cNvSpPr>
            <a:spLocks noGrp="1"/>
          </p:cNvSpPr>
          <p:nvPr>
            <p:ph idx="1"/>
          </p:nvPr>
        </p:nvSpPr>
        <p:spPr>
          <a:xfrm>
            <a:off x="428596" y="1285860"/>
            <a:ext cx="7239000" cy="642942"/>
          </a:xfrm>
        </p:spPr>
        <p:style>
          <a:lnRef idx="2">
            <a:schemeClr val="accent2"/>
          </a:lnRef>
          <a:fillRef idx="1">
            <a:schemeClr val="lt1"/>
          </a:fillRef>
          <a:effectRef idx="0">
            <a:schemeClr val="accent2"/>
          </a:effectRef>
          <a:fontRef idx="minor">
            <a:schemeClr val="dk1"/>
          </a:fontRef>
        </p:style>
        <p:txBody>
          <a:bodyPr/>
          <a:lstStyle/>
          <a:p>
            <a:pPr algn="just"/>
            <a:r>
              <a:rPr lang="ru-RU" sz="2800" dirty="0" err="1" smtClean="0">
                <a:latin typeface="Times New Roman" pitchFamily="18" charset="0"/>
                <a:cs typeface="Times New Roman" pitchFamily="18" charset="0"/>
              </a:rPr>
              <a:t>Биологиялық ырғақтар </a:t>
            </a:r>
            <a:r>
              <a:rPr lang="ru-RU" sz="2800" dirty="0" smtClean="0">
                <a:latin typeface="Times New Roman" pitchFamily="18" charset="0"/>
                <a:cs typeface="Times New Roman" pitchFamily="18" charset="0"/>
              </a:rPr>
              <a:t>5 </a:t>
            </a:r>
            <a:r>
              <a:rPr lang="ru-RU" sz="2800" dirty="0" err="1" smtClean="0">
                <a:latin typeface="Times New Roman" pitchFamily="18" charset="0"/>
                <a:cs typeface="Times New Roman" pitchFamily="18" charset="0"/>
              </a:rPr>
              <a:t>классқа жіктеледі</a:t>
            </a:r>
            <a:r>
              <a:rPr lang="ru-RU" sz="2800" dirty="0" smtClean="0">
                <a:latin typeface="Times New Roman" pitchFamily="18" charset="0"/>
                <a:cs typeface="Times New Roman" pitchFamily="18" charset="0"/>
              </a:rPr>
              <a:t>:</a:t>
            </a:r>
          </a:p>
          <a:p>
            <a:endParaRPr lang="ru-RU" dirty="0"/>
          </a:p>
        </p:txBody>
      </p:sp>
      <p:graphicFrame>
        <p:nvGraphicFramePr>
          <p:cNvPr id="4" name="Схема 3"/>
          <p:cNvGraphicFramePr/>
          <p:nvPr/>
        </p:nvGraphicFramePr>
        <p:xfrm>
          <a:off x="357158" y="2000240"/>
          <a:ext cx="7429552"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357166"/>
            <a:ext cx="7239000" cy="1033766"/>
          </a:xfrm>
        </p:spPr>
        <p:style>
          <a:lnRef idx="2">
            <a:schemeClr val="accent5"/>
          </a:lnRef>
          <a:fillRef idx="1">
            <a:schemeClr val="lt1"/>
          </a:fillRef>
          <a:effectRef idx="0">
            <a:schemeClr val="accent5"/>
          </a:effectRef>
          <a:fontRef idx="minor">
            <a:schemeClr val="dk1"/>
          </a:fontRef>
        </p:style>
        <p:txBody>
          <a:bodyPr/>
          <a:lstStyle/>
          <a:p>
            <a:pPr algn="ctr"/>
            <a:r>
              <a:rPr lang="ru-RU" sz="2800" b="1" dirty="0" err="1" smtClean="0">
                <a:solidFill>
                  <a:srgbClr val="FF0000"/>
                </a:solidFill>
                <a:latin typeface="Times New Roman" pitchFamily="18" charset="0"/>
                <a:cs typeface="Times New Roman" pitchFamily="18" charset="0"/>
              </a:rPr>
              <a:t>Биологиялық жүйелердің ұйымдастырылу деңгейіне сәйкес:</a:t>
            </a:r>
            <a:endParaRPr lang="ru-RU" b="1" dirty="0">
              <a:solidFill>
                <a:srgbClr val="FF0000"/>
              </a:solidFill>
              <a:latin typeface="Times New Roman" pitchFamily="18" charset="0"/>
              <a:cs typeface="Times New Roman" pitchFamily="18" charset="0"/>
            </a:endParaRPr>
          </a:p>
        </p:txBody>
      </p:sp>
      <p:graphicFrame>
        <p:nvGraphicFramePr>
          <p:cNvPr id="4" name="Схема 3"/>
          <p:cNvGraphicFramePr/>
          <p:nvPr/>
        </p:nvGraphicFramePr>
        <p:xfrm>
          <a:off x="428596" y="1714488"/>
          <a:ext cx="7286676" cy="45005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dirty="0" err="1" smtClean="0">
                <a:latin typeface="Times New Roman" pitchFamily="18" charset="0"/>
                <a:cs typeface="Times New Roman" pitchFamily="18" charset="0"/>
              </a:rPr>
              <a:t>Сыртқы жағдайлардың дәрежесіне байланысты</a:t>
            </a:r>
            <a:r>
              <a:rPr lang="ru-RU" sz="3200" dirty="0" smtClean="0">
                <a:latin typeface="Times New Roman" pitchFamily="18" charset="0"/>
                <a:cs typeface="Times New Roman" pitchFamily="18" charset="0"/>
              </a:rPr>
              <a:t>:</a:t>
            </a:r>
            <a:endParaRPr lang="ru-RU" sz="3200" dirty="0">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457200" y="1609725"/>
          <a:ext cx="7239000" cy="4846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72" y="214290"/>
            <a:ext cx="8215370" cy="58477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kk-KZ" sz="3200" b="1" dirty="0" smtClean="0">
                <a:latin typeface="Times New Roman" pitchFamily="18" charset="0"/>
                <a:cs typeface="Times New Roman" pitchFamily="18" charset="0"/>
              </a:rPr>
              <a:t>Эндогенді биоритмдерге жатады:</a:t>
            </a:r>
            <a:endParaRPr lang="ru-RU" sz="3200" b="1" dirty="0">
              <a:latin typeface="Times New Roman" pitchFamily="18" charset="0"/>
              <a:cs typeface="Times New Roman" pitchFamily="18" charset="0"/>
            </a:endParaRPr>
          </a:p>
        </p:txBody>
      </p:sp>
      <p:sp>
        <p:nvSpPr>
          <p:cNvPr id="3" name="Скругленный прямоугольник 2"/>
          <p:cNvSpPr/>
          <p:nvPr/>
        </p:nvSpPr>
        <p:spPr>
          <a:xfrm>
            <a:off x="1142976" y="1500174"/>
            <a:ext cx="8001024" cy="10001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kk-KZ" sz="2800" dirty="0" smtClean="0">
                <a:latin typeface="Times New Roman" pitchFamily="18" charset="0"/>
                <a:cs typeface="Times New Roman" pitchFamily="18" charset="0"/>
              </a:rPr>
              <a:t>    </a:t>
            </a:r>
            <a:r>
              <a:rPr lang="kk-KZ" sz="3200" dirty="0" smtClean="0">
                <a:latin typeface="Times New Roman" pitchFamily="18" charset="0"/>
                <a:cs typeface="Times New Roman" pitchFamily="18" charset="0"/>
              </a:rPr>
              <a:t>Ақыл-ой активтілігі</a:t>
            </a:r>
            <a:endParaRPr lang="ru-RU" sz="3200" dirty="0">
              <a:latin typeface="Times New Roman" pitchFamily="18" charset="0"/>
              <a:cs typeface="Times New Roman" pitchFamily="18" charset="0"/>
            </a:endParaRPr>
          </a:p>
        </p:txBody>
      </p:sp>
      <p:sp>
        <p:nvSpPr>
          <p:cNvPr id="4" name="Скругленный прямоугольник 3"/>
          <p:cNvSpPr/>
          <p:nvPr/>
        </p:nvSpPr>
        <p:spPr>
          <a:xfrm>
            <a:off x="1500166" y="2928934"/>
            <a:ext cx="7643834" cy="105727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kk-KZ" sz="3200" dirty="0" smtClean="0">
                <a:latin typeface="Times New Roman" pitchFamily="18" charset="0"/>
                <a:cs typeface="Times New Roman" pitchFamily="18" charset="0"/>
              </a:rPr>
              <a:t>Жүрек соғысы</a:t>
            </a:r>
            <a:endParaRPr lang="ru-RU" sz="3200" dirty="0">
              <a:latin typeface="Times New Roman" pitchFamily="18" charset="0"/>
              <a:cs typeface="Times New Roman" pitchFamily="18" charset="0"/>
            </a:endParaRPr>
          </a:p>
        </p:txBody>
      </p:sp>
      <p:sp>
        <p:nvSpPr>
          <p:cNvPr id="5" name="Скругленный прямоугольник 4"/>
          <p:cNvSpPr/>
          <p:nvPr/>
        </p:nvSpPr>
        <p:spPr>
          <a:xfrm>
            <a:off x="1785918" y="4929198"/>
            <a:ext cx="7358082" cy="1057276"/>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kk-KZ" sz="3200" dirty="0" smtClean="0">
                <a:latin typeface="Times New Roman" pitchFamily="18" charset="0"/>
                <a:cs typeface="Times New Roman" pitchFamily="18" charset="0"/>
              </a:rPr>
              <a:t> Қан қысымы</a:t>
            </a:r>
            <a:endParaRPr lang="ru-RU" sz="3200" dirty="0">
              <a:latin typeface="Times New Roman" pitchFamily="18" charset="0"/>
              <a:cs typeface="Times New Roman" pitchFamily="18" charset="0"/>
            </a:endParaRPr>
          </a:p>
        </p:txBody>
      </p:sp>
      <p:sp>
        <p:nvSpPr>
          <p:cNvPr id="8" name="Овал 7"/>
          <p:cNvSpPr/>
          <p:nvPr/>
        </p:nvSpPr>
        <p:spPr>
          <a:xfrm>
            <a:off x="0" y="1357298"/>
            <a:ext cx="1285852" cy="12144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000" b="1" dirty="0" smtClean="0">
                <a:solidFill>
                  <a:schemeClr val="tx1"/>
                </a:solidFill>
                <a:latin typeface="Times New Roman" pitchFamily="18" charset="0"/>
                <a:cs typeface="Times New Roman" pitchFamily="18" charset="0"/>
              </a:rPr>
              <a:t>1</a:t>
            </a:r>
            <a:endParaRPr lang="ru-RU" sz="4000" b="1" dirty="0">
              <a:solidFill>
                <a:schemeClr val="tx1"/>
              </a:solidFill>
              <a:latin typeface="Times New Roman" pitchFamily="18" charset="0"/>
              <a:cs typeface="Times New Roman" pitchFamily="18" charset="0"/>
            </a:endParaRPr>
          </a:p>
        </p:txBody>
      </p:sp>
      <p:sp>
        <p:nvSpPr>
          <p:cNvPr id="9" name="Овал 8"/>
          <p:cNvSpPr/>
          <p:nvPr/>
        </p:nvSpPr>
        <p:spPr>
          <a:xfrm>
            <a:off x="285720" y="2928934"/>
            <a:ext cx="1285884" cy="114300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dirty="0" smtClean="0">
                <a:solidFill>
                  <a:schemeClr val="tx1"/>
                </a:solidFill>
                <a:latin typeface="Times New Roman" pitchFamily="18" charset="0"/>
                <a:cs typeface="Times New Roman" pitchFamily="18" charset="0"/>
              </a:rPr>
              <a:t>2</a:t>
            </a:r>
            <a:endParaRPr lang="ru-RU" sz="4000" b="1" dirty="0">
              <a:solidFill>
                <a:schemeClr val="tx1"/>
              </a:solidFill>
              <a:latin typeface="Times New Roman" pitchFamily="18" charset="0"/>
              <a:cs typeface="Times New Roman" pitchFamily="18" charset="0"/>
            </a:endParaRPr>
          </a:p>
        </p:txBody>
      </p:sp>
      <p:sp>
        <p:nvSpPr>
          <p:cNvPr id="10" name="Овал 9"/>
          <p:cNvSpPr/>
          <p:nvPr/>
        </p:nvSpPr>
        <p:spPr>
          <a:xfrm>
            <a:off x="571472" y="4786322"/>
            <a:ext cx="1343028" cy="128588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sp>
        <p:nvSpPr>
          <p:cNvPr id="11" name="TextBox 10"/>
          <p:cNvSpPr txBox="1"/>
          <p:nvPr/>
        </p:nvSpPr>
        <p:spPr>
          <a:xfrm flipH="1">
            <a:off x="1071538" y="5214950"/>
            <a:ext cx="428628" cy="707886"/>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3</a:t>
            </a:r>
            <a:endParaRPr lang="ru-RU" sz="4000" b="1" dirty="0">
              <a:latin typeface="Times New Roman" pitchFamily="18" charset="0"/>
              <a:cs typeface="Times New Roman" pitchFamily="18" charset="0"/>
            </a:endParaRPr>
          </a:p>
        </p:txBody>
      </p:sp>
      <p:pic>
        <p:nvPicPr>
          <p:cNvPr id="1026" name="Picture 2" descr="Картинки по запросу человек думает"/>
          <p:cNvPicPr>
            <a:picLocks noChangeAspect="1" noChangeArrowheads="1"/>
          </p:cNvPicPr>
          <p:nvPr/>
        </p:nvPicPr>
        <p:blipFill>
          <a:blip r:embed="rId2" cstate="print"/>
          <a:srcRect/>
          <a:stretch>
            <a:fillRect/>
          </a:stretch>
        </p:blipFill>
        <p:spPr bwMode="auto">
          <a:xfrm>
            <a:off x="6474989" y="857232"/>
            <a:ext cx="2669011" cy="19288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Картинки по запросу анимация сердце человека"/>
          <p:cNvPicPr>
            <a:picLocks noChangeAspect="1" noChangeArrowheads="1"/>
          </p:cNvPicPr>
          <p:nvPr/>
        </p:nvPicPr>
        <p:blipFill>
          <a:blip r:embed="rId3" cstate="print"/>
          <a:srcRect/>
          <a:stretch>
            <a:fillRect/>
          </a:stretch>
        </p:blipFill>
        <p:spPr bwMode="auto">
          <a:xfrm>
            <a:off x="6643702" y="2714620"/>
            <a:ext cx="2500298" cy="1714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30" name="Picture 6" descr="Похожее изображение"/>
          <p:cNvPicPr>
            <a:picLocks noChangeAspect="1" noChangeArrowheads="1"/>
          </p:cNvPicPr>
          <p:nvPr/>
        </p:nvPicPr>
        <p:blipFill>
          <a:blip r:embed="rId4" cstate="print"/>
          <a:srcRect/>
          <a:stretch>
            <a:fillRect/>
          </a:stretch>
        </p:blipFill>
        <p:spPr bwMode="auto">
          <a:xfrm>
            <a:off x="6429388" y="4429132"/>
            <a:ext cx="2714612" cy="20717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TextBox 12"/>
          <p:cNvSpPr txBox="1"/>
          <p:nvPr/>
        </p:nvSpPr>
        <p:spPr>
          <a:xfrm>
            <a:off x="8532440" y="6453336"/>
            <a:ext cx="611560" cy="369332"/>
          </a:xfrm>
          <a:prstGeom prst="rect">
            <a:avLst/>
          </a:prstGeom>
          <a:noFill/>
        </p:spPr>
        <p:txBody>
          <a:bodyPr wrap="square" rtlCol="0">
            <a:spAutoFit/>
          </a:bodyPr>
          <a:lstStyle/>
          <a:p>
            <a:r>
              <a:rPr lang="en-US" dirty="0" smtClean="0"/>
              <a:t>{2}</a:t>
            </a:r>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472</TotalTime>
  <Words>358</Words>
  <Application>Microsoft Office PowerPoint</Application>
  <PresentationFormat>Экран (4:3)</PresentationFormat>
  <Paragraphs>77</Paragraphs>
  <Slides>17</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17</vt:i4>
      </vt:variant>
    </vt:vector>
  </HeadingPairs>
  <TitlesOfParts>
    <vt:vector size="19" baseType="lpstr">
      <vt:lpstr>Изящная</vt:lpstr>
      <vt:lpstr>Тема Office</vt:lpstr>
      <vt:lpstr>2- лекция. Биологиялық ырғақтың түрлері. Биологиялық ырғақтардың классификациясы.  </vt:lpstr>
      <vt:lpstr>жоспар</vt:lpstr>
      <vt:lpstr>Презентация PowerPoint</vt:lpstr>
      <vt:lpstr>Презентация PowerPoint</vt:lpstr>
      <vt:lpstr>Презентация PowerPoint</vt:lpstr>
      <vt:lpstr>Биологиялық ырғақтың түрлері:</vt:lpstr>
      <vt:lpstr>Презентация PowerPoint</vt:lpstr>
      <vt:lpstr>Сыртқы жағдайлардың дәрежесіне байланысты:</vt:lpstr>
      <vt:lpstr>Презентация PowerPoint</vt:lpstr>
      <vt:lpstr>Презентация PowerPoint</vt:lpstr>
      <vt:lpstr>Презентация PowerPoint</vt:lpstr>
      <vt:lpstr>Презентация PowerPoint</vt:lpstr>
      <vt:lpstr>Тәуліктік ырғақтар </vt:lpstr>
      <vt:lpstr>Әлеуметтік ырғақтар </vt:lpstr>
      <vt:lpstr>Маусымдық ырғақтар </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Ағзаның биоырғағы және мелатонин. Жасқа байланысты биологиялық ырғақтың өзгерісі Биоырғақтардың жіктелуі</dc:title>
  <dc:creator>2</dc:creator>
  <cp:lastModifiedBy>админ</cp:lastModifiedBy>
  <cp:revision>12</cp:revision>
  <cp:lastPrinted>2019-09-09T04:47:37Z</cp:lastPrinted>
  <dcterms:created xsi:type="dcterms:W3CDTF">2016-03-04T09:56:59Z</dcterms:created>
  <dcterms:modified xsi:type="dcterms:W3CDTF">2021-08-20T09:27:19Z</dcterms:modified>
</cp:coreProperties>
</file>